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6"/>
  </p:sldMasterIdLst>
  <p:notesMasterIdLst>
    <p:notesMasterId r:id="rId10"/>
  </p:notesMasterIdLst>
  <p:handoutMasterIdLst>
    <p:handoutMasterId r:id="rId11"/>
  </p:handoutMasterIdLst>
  <p:sldIdLst>
    <p:sldId id="555" r:id="rId7"/>
    <p:sldId id="554" r:id="rId8"/>
    <p:sldId id="471" r:id="rId9"/>
  </p:sldIdLst>
  <p:sldSz cx="9144000" cy="5143500" type="screen16x9"/>
  <p:notesSz cx="6858000" cy="1266825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7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337">
          <p15:clr>
            <a:srgbClr val="A4A3A4"/>
          </p15:clr>
        </p15:guide>
        <p15:guide id="10" orient="horz" pos="2653">
          <p15:clr>
            <a:srgbClr val="A4A3A4"/>
          </p15:clr>
        </p15:guide>
        <p15:guide id="11" orient="horz" pos="467">
          <p15:clr>
            <a:srgbClr val="A4A3A4"/>
          </p15:clr>
        </p15:guide>
        <p15:guide id="12" orient="horz" pos="3064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orient="horz" pos="1492">
          <p15:clr>
            <a:srgbClr val="A4A3A4"/>
          </p15:clr>
        </p15:guide>
        <p15:guide id="15" orient="horz" pos="2339">
          <p15:clr>
            <a:srgbClr val="A4A3A4"/>
          </p15:clr>
        </p15:guide>
        <p15:guide id="16" orient="horz" pos="2848">
          <p15:clr>
            <a:srgbClr val="A4A3A4"/>
          </p15:clr>
        </p15:guide>
        <p15:guide id="17" orient="horz" pos="3239">
          <p15:clr>
            <a:srgbClr val="A4A3A4"/>
          </p15:clr>
        </p15:guide>
        <p15:guide id="18" orient="horz" pos="3149">
          <p15:clr>
            <a:srgbClr val="A4A3A4"/>
          </p15:clr>
        </p15:guide>
        <p15:guide id="19" orient="horz" pos="10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3312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182">
          <p15:clr>
            <a:srgbClr val="A4A3A4"/>
          </p15:clr>
        </p15:guide>
        <p15:guide id="27" pos="1518">
          <p15:clr>
            <a:srgbClr val="A4A3A4"/>
          </p15:clr>
        </p15:guide>
        <p15:guide id="28" pos="37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DB15"/>
    <a:srgbClr val="007FA3"/>
    <a:srgbClr val="F9F5F1"/>
    <a:srgbClr val="FF0066"/>
    <a:srgbClr val="981D97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6EAAF-3199-4DBE-A352-2A15C6E9DCB0}" v="2" dt="2019-11-07T11:08:49.270"/>
    <p1510:client id="{28C639A8-1DFF-4678-96CC-32CBCDFA7AA9}" v="1" dt="2019-11-07T11:15:45.6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786" autoAdjust="0"/>
  </p:normalViewPr>
  <p:slideViewPr>
    <p:cSldViewPr snapToGrid="0">
      <p:cViewPr varScale="1">
        <p:scale>
          <a:sx n="66" d="100"/>
          <a:sy n="66" d="100"/>
        </p:scale>
        <p:origin x="1506" y="60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241"/>
        <p:guide orient="horz"/>
        <p:guide orient="horz" pos="1337"/>
        <p:guide orient="horz" pos="2653"/>
        <p:guide orient="horz" pos="467"/>
        <p:guide orient="horz" pos="3064"/>
        <p:guide orient="horz" pos="845"/>
        <p:guide orient="horz" pos="1492"/>
        <p:guide orient="horz" pos="2339"/>
        <p:guide orient="horz" pos="2848"/>
        <p:guide orient="horz" pos="3239"/>
        <p:guide orient="horz" pos="3149"/>
        <p:guide orient="horz" pos="1037"/>
        <p:guide pos="5759"/>
        <p:guide/>
        <p:guide pos="2880"/>
        <p:guide pos="3312"/>
        <p:guide pos="246"/>
        <p:guide pos="5513"/>
        <p:guide pos="4182"/>
        <p:guide pos="1518"/>
        <p:guide pos="37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handoutMaster" Target="handoutMasters/handoutMaster1.xml"/><Relationship Id="rId5" Type="http://schemas.openxmlformats.org/officeDocument/2006/relationships/customXml" Target="../customXml/item5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varaja, Vivek" userId="82bd3c50-d8dd-44c2-9a56-434978661102" providerId="ADAL" clId="{37299E04-3352-4719-9FF8-6D169B86F846}"/>
    <pc:docChg chg="undo custSel modSld">
      <pc:chgData name="Selvaraja, Vivek" userId="82bd3c50-d8dd-44c2-9a56-434978661102" providerId="ADAL" clId="{37299E04-3352-4719-9FF8-6D169B86F846}" dt="2019-10-11T09:01:12.478" v="707" actId="6549"/>
      <pc:docMkLst>
        <pc:docMk/>
      </pc:docMkLst>
      <pc:sldChg chg="modSp modNotesTx">
        <pc:chgData name="Selvaraja, Vivek" userId="82bd3c50-d8dd-44c2-9a56-434978661102" providerId="ADAL" clId="{37299E04-3352-4719-9FF8-6D169B86F846}" dt="2019-10-11T09:01:12.478" v="707" actId="6549"/>
        <pc:sldMkLst>
          <pc:docMk/>
          <pc:sldMk cId="80851304" sldId="550"/>
        </pc:sldMkLst>
        <pc:spChg chg="mod">
          <ac:chgData name="Selvaraja, Vivek" userId="82bd3c50-d8dd-44c2-9a56-434978661102" providerId="ADAL" clId="{37299E04-3352-4719-9FF8-6D169B86F846}" dt="2019-10-11T09:01:12.478" v="707" actId="6549"/>
          <ac:spMkLst>
            <pc:docMk/>
            <pc:sldMk cId="80851304" sldId="550"/>
            <ac:spMk id="6" creationId="{FDB20180-8266-49DF-84AF-2F2228395807}"/>
          </ac:spMkLst>
        </pc:spChg>
      </pc:sldChg>
      <pc:sldChg chg="addSp modSp">
        <pc:chgData name="Selvaraja, Vivek" userId="82bd3c50-d8dd-44c2-9a56-434978661102" providerId="ADAL" clId="{37299E04-3352-4719-9FF8-6D169B86F846}" dt="2019-10-11T08:48:33.877" v="8" actId="1076"/>
        <pc:sldMkLst>
          <pc:docMk/>
          <pc:sldMk cId="1501229463" sldId="554"/>
        </pc:sldMkLst>
        <pc:graphicFrameChg chg="add">
          <ac:chgData name="Selvaraja, Vivek" userId="82bd3c50-d8dd-44c2-9a56-434978661102" providerId="ADAL" clId="{37299E04-3352-4719-9FF8-6D169B86F846}" dt="2019-10-11T08:48:04.453" v="0"/>
          <ac:graphicFrameMkLst>
            <pc:docMk/>
            <pc:sldMk cId="1501229463" sldId="554"/>
            <ac:graphicFrameMk id="2" creationId="{697E7267-BCDA-46E6-8177-B67F9D2E3B15}"/>
          </ac:graphicFrameMkLst>
        </pc:graphicFrameChg>
        <pc:graphicFrameChg chg="add mod">
          <ac:chgData name="Selvaraja, Vivek" userId="82bd3c50-d8dd-44c2-9a56-434978661102" providerId="ADAL" clId="{37299E04-3352-4719-9FF8-6D169B86F846}" dt="2019-10-11T08:48:08.934" v="1" actId="14100"/>
          <ac:graphicFrameMkLst>
            <pc:docMk/>
            <pc:sldMk cId="1501229463" sldId="554"/>
            <ac:graphicFrameMk id="4" creationId="{BD724145-8E29-497C-BA95-563C42354592}"/>
          </ac:graphicFrameMkLst>
        </pc:graphicFrameChg>
        <pc:picChg chg="add mod">
          <ac:chgData name="Selvaraja, Vivek" userId="82bd3c50-d8dd-44c2-9a56-434978661102" providerId="ADAL" clId="{37299E04-3352-4719-9FF8-6D169B86F846}" dt="2019-10-11T08:48:23.340" v="5" actId="1076"/>
          <ac:picMkLst>
            <pc:docMk/>
            <pc:sldMk cId="1501229463" sldId="554"/>
            <ac:picMk id="1025" creationId="{8228EE3D-E7CD-40EF-AB7A-A727C2415B8A}"/>
          </ac:picMkLst>
        </pc:picChg>
        <pc:picChg chg="add mod">
          <ac:chgData name="Selvaraja, Vivek" userId="82bd3c50-d8dd-44c2-9a56-434978661102" providerId="ADAL" clId="{37299E04-3352-4719-9FF8-6D169B86F846}" dt="2019-10-11T08:48:33.877" v="8" actId="1076"/>
          <ac:picMkLst>
            <pc:docMk/>
            <pc:sldMk cId="1501229463" sldId="554"/>
            <ac:picMk id="1026" creationId="{BE801193-1F76-4C0E-A3C3-39950FFF71F5}"/>
          </ac:picMkLst>
        </pc:picChg>
        <pc:picChg chg="add mod">
          <ac:chgData name="Selvaraja, Vivek" userId="82bd3c50-d8dd-44c2-9a56-434978661102" providerId="ADAL" clId="{37299E04-3352-4719-9FF8-6D169B86F846}" dt="2019-10-11T08:48:25.901" v="6" actId="1076"/>
          <ac:picMkLst>
            <pc:docMk/>
            <pc:sldMk cId="1501229463" sldId="554"/>
            <ac:picMk id="1027" creationId="{2F2E3FC2-821F-4B7B-8EEF-58FB248CD5D7}"/>
          </ac:picMkLst>
        </pc:picChg>
        <pc:picChg chg="add mod">
          <ac:chgData name="Selvaraja, Vivek" userId="82bd3c50-d8dd-44c2-9a56-434978661102" providerId="ADAL" clId="{37299E04-3352-4719-9FF8-6D169B86F846}" dt="2019-10-11T08:48:30.709" v="7" actId="1076"/>
          <ac:picMkLst>
            <pc:docMk/>
            <pc:sldMk cId="1501229463" sldId="554"/>
            <ac:picMk id="1028" creationId="{3214A7F6-8579-4AA6-B132-0486866DC049}"/>
          </ac:picMkLst>
        </pc:picChg>
      </pc:sldChg>
    </pc:docChg>
  </pc:docChgLst>
  <pc:docChgLst>
    <pc:chgData name="P, Sujeesh" userId="8a9a7136-f0c3-4d0b-a707-027c24c9a3a3" providerId="ADAL" clId="{38FB7212-6F2E-4135-99BA-55C15F9C00ED}"/>
    <pc:docChg chg="undo custSel modSld">
      <pc:chgData name="P, Sujeesh" userId="8a9a7136-f0c3-4d0b-a707-027c24c9a3a3" providerId="ADAL" clId="{38FB7212-6F2E-4135-99BA-55C15F9C00ED}" dt="2019-10-15T03:05:24.346" v="269" actId="20577"/>
      <pc:docMkLst>
        <pc:docMk/>
      </pc:docMkLst>
      <pc:sldChg chg="modSp">
        <pc:chgData name="P, Sujeesh" userId="8a9a7136-f0c3-4d0b-a707-027c24c9a3a3" providerId="ADAL" clId="{38FB7212-6F2E-4135-99BA-55C15F9C00ED}" dt="2019-10-10T07:03:44.902" v="2" actId="20577"/>
        <pc:sldMkLst>
          <pc:docMk/>
          <pc:sldMk cId="496454927" sldId="416"/>
        </pc:sldMkLst>
        <pc:spChg chg="mod">
          <ac:chgData name="P, Sujeesh" userId="8a9a7136-f0c3-4d0b-a707-027c24c9a3a3" providerId="ADAL" clId="{38FB7212-6F2E-4135-99BA-55C15F9C00ED}" dt="2019-10-10T07:03:44.902" v="2" actId="20577"/>
          <ac:spMkLst>
            <pc:docMk/>
            <pc:sldMk cId="496454927" sldId="416"/>
            <ac:spMk id="5" creationId="{00000000-0000-0000-0000-000000000000}"/>
          </ac:spMkLst>
        </pc:spChg>
      </pc:sldChg>
      <pc:sldChg chg="addSp delSp modSp">
        <pc:chgData name="P, Sujeesh" userId="8a9a7136-f0c3-4d0b-a707-027c24c9a3a3" providerId="ADAL" clId="{38FB7212-6F2E-4135-99BA-55C15F9C00ED}" dt="2019-10-15T03:05:24.346" v="269" actId="20577"/>
        <pc:sldMkLst>
          <pc:docMk/>
          <pc:sldMk cId="4185708678" sldId="437"/>
        </pc:sldMkLst>
        <pc:spChg chg="mod">
          <ac:chgData name="P, Sujeesh" userId="8a9a7136-f0c3-4d0b-a707-027c24c9a3a3" providerId="ADAL" clId="{38FB7212-6F2E-4135-99BA-55C15F9C00ED}" dt="2019-10-15T03:04:21.362" v="255" actId="20577"/>
          <ac:spMkLst>
            <pc:docMk/>
            <pc:sldMk cId="4185708678" sldId="437"/>
            <ac:spMk id="5" creationId="{7FBC0F71-DCC8-4952-9229-BA8C974E6B9C}"/>
          </ac:spMkLst>
        </pc:spChg>
        <pc:spChg chg="del">
          <ac:chgData name="P, Sujeesh" userId="8a9a7136-f0c3-4d0b-a707-027c24c9a3a3" providerId="ADAL" clId="{38FB7212-6F2E-4135-99BA-55C15F9C00ED}" dt="2019-10-15T03:00:26.849" v="228" actId="478"/>
          <ac:spMkLst>
            <pc:docMk/>
            <pc:sldMk cId="4185708678" sldId="437"/>
            <ac:spMk id="8" creationId="{0F565719-ADB8-4F16-A66D-3CA20FE926D1}"/>
          </ac:spMkLst>
        </pc:spChg>
        <pc:spChg chg="add mod">
          <ac:chgData name="P, Sujeesh" userId="8a9a7136-f0c3-4d0b-a707-027c24c9a3a3" providerId="ADAL" clId="{38FB7212-6F2E-4135-99BA-55C15F9C00ED}" dt="2019-10-15T03:05:16.459" v="267" actId="20577"/>
          <ac:spMkLst>
            <pc:docMk/>
            <pc:sldMk cId="4185708678" sldId="437"/>
            <ac:spMk id="8" creationId="{4D9BDF69-7CAF-4BB6-8F05-8B6874249A60}"/>
          </ac:spMkLst>
        </pc:spChg>
        <pc:spChg chg="add mod">
          <ac:chgData name="P, Sujeesh" userId="8a9a7136-f0c3-4d0b-a707-027c24c9a3a3" providerId="ADAL" clId="{38FB7212-6F2E-4135-99BA-55C15F9C00ED}" dt="2019-10-15T03:05:24.346" v="269" actId="20577"/>
          <ac:spMkLst>
            <pc:docMk/>
            <pc:sldMk cId="4185708678" sldId="437"/>
            <ac:spMk id="9" creationId="{9B3B1F90-1B11-42BB-BC85-BDC03B773D52}"/>
          </ac:spMkLst>
        </pc:spChg>
        <pc:spChg chg="add mod">
          <ac:chgData name="P, Sujeesh" userId="8a9a7136-f0c3-4d0b-a707-027c24c9a3a3" providerId="ADAL" clId="{38FB7212-6F2E-4135-99BA-55C15F9C00ED}" dt="2019-10-15T03:03:55.472" v="249" actId="167"/>
          <ac:spMkLst>
            <pc:docMk/>
            <pc:sldMk cId="4185708678" sldId="437"/>
            <ac:spMk id="10" creationId="{D52A4219-3265-4142-94E8-1106E3448E07}"/>
          </ac:spMkLst>
        </pc:spChg>
        <pc:spChg chg="del">
          <ac:chgData name="P, Sujeesh" userId="8a9a7136-f0c3-4d0b-a707-027c24c9a3a3" providerId="ADAL" clId="{38FB7212-6F2E-4135-99BA-55C15F9C00ED}" dt="2019-10-15T03:00:25.854" v="227" actId="478"/>
          <ac:spMkLst>
            <pc:docMk/>
            <pc:sldMk cId="4185708678" sldId="437"/>
            <ac:spMk id="11" creationId="{0DC78E8E-54CE-4315-8F63-45B054BDA061}"/>
          </ac:spMkLst>
        </pc:spChg>
        <pc:spChg chg="add mod">
          <ac:chgData name="P, Sujeesh" userId="8a9a7136-f0c3-4d0b-a707-027c24c9a3a3" providerId="ADAL" clId="{38FB7212-6F2E-4135-99BA-55C15F9C00ED}" dt="2019-10-15T03:04:53.701" v="261" actId="167"/>
          <ac:spMkLst>
            <pc:docMk/>
            <pc:sldMk cId="4185708678" sldId="437"/>
            <ac:spMk id="11" creationId="{92DFA8BB-6247-46F9-9E41-C082FDDD0D74}"/>
          </ac:spMkLst>
        </pc:spChg>
        <pc:spChg chg="del">
          <ac:chgData name="P, Sujeesh" userId="8a9a7136-f0c3-4d0b-a707-027c24c9a3a3" providerId="ADAL" clId="{38FB7212-6F2E-4135-99BA-55C15F9C00ED}" dt="2019-10-15T03:00:28.888" v="230" actId="478"/>
          <ac:spMkLst>
            <pc:docMk/>
            <pc:sldMk cId="4185708678" sldId="437"/>
            <ac:spMk id="13" creationId="{F9B501E9-B08B-447D-B43F-ECEA742A6417}"/>
          </ac:spMkLst>
        </pc:spChg>
        <pc:picChg chg="add del">
          <ac:chgData name="P, Sujeesh" userId="8a9a7136-f0c3-4d0b-a707-027c24c9a3a3" providerId="ADAL" clId="{38FB7212-6F2E-4135-99BA-55C15F9C00ED}" dt="2019-10-15T03:04:55.011" v="262" actId="478"/>
          <ac:picMkLst>
            <pc:docMk/>
            <pc:sldMk cId="4185708678" sldId="437"/>
            <ac:picMk id="6" creationId="{C4CDD0DD-7147-4ACC-BCEA-3F178B589351}"/>
          </ac:picMkLst>
        </pc:picChg>
        <pc:picChg chg="add del">
          <ac:chgData name="P, Sujeesh" userId="8a9a7136-f0c3-4d0b-a707-027c24c9a3a3" providerId="ADAL" clId="{38FB7212-6F2E-4135-99BA-55C15F9C00ED}" dt="2019-10-15T03:03:57.033" v="250" actId="478"/>
          <ac:picMkLst>
            <pc:docMk/>
            <pc:sldMk cId="4185708678" sldId="437"/>
            <ac:picMk id="7" creationId="{C7E1A177-4D48-48DD-A515-FAE82358EA92}"/>
          </ac:picMkLst>
        </pc:picChg>
        <pc:picChg chg="del">
          <ac:chgData name="P, Sujeesh" userId="8a9a7136-f0c3-4d0b-a707-027c24c9a3a3" providerId="ADAL" clId="{38FB7212-6F2E-4135-99BA-55C15F9C00ED}" dt="2019-10-15T03:00:29.296" v="231" actId="478"/>
          <ac:picMkLst>
            <pc:docMk/>
            <pc:sldMk cId="4185708678" sldId="437"/>
            <ac:picMk id="14" creationId="{998CD9F4-3AB4-4307-93F3-07D26A2B6C1C}"/>
          </ac:picMkLst>
        </pc:picChg>
        <pc:picChg chg="add del mod">
          <ac:chgData name="P, Sujeesh" userId="8a9a7136-f0c3-4d0b-a707-027c24c9a3a3" providerId="ADAL" clId="{38FB7212-6F2E-4135-99BA-55C15F9C00ED}" dt="2019-10-15T03:00:44.992" v="235"/>
          <ac:picMkLst>
            <pc:docMk/>
            <pc:sldMk cId="4185708678" sldId="437"/>
            <ac:picMk id="1026" creationId="{CB47E4CA-492C-43C9-9382-7A9F78A29248}"/>
          </ac:picMkLst>
        </pc:picChg>
        <pc:picChg chg="add mod">
          <ac:chgData name="P, Sujeesh" userId="8a9a7136-f0c3-4d0b-a707-027c24c9a3a3" providerId="ADAL" clId="{38FB7212-6F2E-4135-99BA-55C15F9C00ED}" dt="2019-10-15T03:01:05.697" v="243" actId="167"/>
          <ac:picMkLst>
            <pc:docMk/>
            <pc:sldMk cId="4185708678" sldId="437"/>
            <ac:picMk id="1027" creationId="{24CA4AFB-42E7-4AF1-AFD9-D7AED2DE86FF}"/>
          </ac:picMkLst>
        </pc:picChg>
        <pc:picChg chg="del mod">
          <ac:chgData name="P, Sujeesh" userId="8a9a7136-f0c3-4d0b-a707-027c24c9a3a3" providerId="ADAL" clId="{38FB7212-6F2E-4135-99BA-55C15F9C00ED}" dt="2019-10-15T03:01:07.616" v="244" actId="478"/>
          <ac:picMkLst>
            <pc:docMk/>
            <pc:sldMk cId="4185708678" sldId="437"/>
            <ac:picMk id="2051" creationId="{DBC505B8-F8BF-4ED0-A4FA-39A861CCAE0B}"/>
          </ac:picMkLst>
        </pc:picChg>
        <pc:picChg chg="del">
          <ac:chgData name="P, Sujeesh" userId="8a9a7136-f0c3-4d0b-a707-027c24c9a3a3" providerId="ADAL" clId="{38FB7212-6F2E-4135-99BA-55C15F9C00ED}" dt="2019-10-15T03:00:24.508" v="226" actId="478"/>
          <ac:picMkLst>
            <pc:docMk/>
            <pc:sldMk cId="4185708678" sldId="437"/>
            <ac:picMk id="2052" creationId="{BAF35AAC-3293-479F-9B00-884A23AB8B5E}"/>
          </ac:picMkLst>
        </pc:picChg>
        <pc:picChg chg="del">
          <ac:chgData name="P, Sujeesh" userId="8a9a7136-f0c3-4d0b-a707-027c24c9a3a3" providerId="ADAL" clId="{38FB7212-6F2E-4135-99BA-55C15F9C00ED}" dt="2019-10-15T03:00:27.472" v="229" actId="478"/>
          <ac:picMkLst>
            <pc:docMk/>
            <pc:sldMk cId="4185708678" sldId="437"/>
            <ac:picMk id="2053" creationId="{F2666776-B16D-49DA-B7DF-361528B53D21}"/>
          </ac:picMkLst>
        </pc:picChg>
      </pc:sldChg>
      <pc:sldChg chg="modSp">
        <pc:chgData name="P, Sujeesh" userId="8a9a7136-f0c3-4d0b-a707-027c24c9a3a3" providerId="ADAL" clId="{38FB7212-6F2E-4135-99BA-55C15F9C00ED}" dt="2019-10-15T02:58:08.288" v="209" actId="20577"/>
        <pc:sldMkLst>
          <pc:docMk/>
          <pc:sldMk cId="3124495897" sldId="455"/>
        </pc:sldMkLst>
        <pc:spChg chg="mod">
          <ac:chgData name="P, Sujeesh" userId="8a9a7136-f0c3-4d0b-a707-027c24c9a3a3" providerId="ADAL" clId="{38FB7212-6F2E-4135-99BA-55C15F9C00ED}" dt="2019-10-15T02:58:08.288" v="209" actId="20577"/>
          <ac:spMkLst>
            <pc:docMk/>
            <pc:sldMk cId="3124495897" sldId="455"/>
            <ac:spMk id="3" creationId="{DAD0FF88-7E35-450B-9ADA-2DB98C642CCE}"/>
          </ac:spMkLst>
        </pc:spChg>
      </pc:sldChg>
      <pc:sldChg chg="modSp">
        <pc:chgData name="P, Sujeesh" userId="8a9a7136-f0c3-4d0b-a707-027c24c9a3a3" providerId="ADAL" clId="{38FB7212-6F2E-4135-99BA-55C15F9C00ED}" dt="2019-10-10T07:04:13.438" v="6" actId="20577"/>
        <pc:sldMkLst>
          <pc:docMk/>
          <pc:sldMk cId="215783715" sldId="545"/>
        </pc:sldMkLst>
        <pc:spChg chg="mod">
          <ac:chgData name="P, Sujeesh" userId="8a9a7136-f0c3-4d0b-a707-027c24c9a3a3" providerId="ADAL" clId="{38FB7212-6F2E-4135-99BA-55C15F9C00ED}" dt="2019-10-10T07:04:13.438" v="6" actId="20577"/>
          <ac:spMkLst>
            <pc:docMk/>
            <pc:sldMk cId="215783715" sldId="545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38FB7212-6F2E-4135-99BA-55C15F9C00ED}" dt="2019-10-10T07:04:31.652" v="7" actId="20577"/>
        <pc:sldMkLst>
          <pc:docMk/>
          <pc:sldMk cId="3887466664" sldId="546"/>
        </pc:sldMkLst>
        <pc:spChg chg="mod">
          <ac:chgData name="P, Sujeesh" userId="8a9a7136-f0c3-4d0b-a707-027c24c9a3a3" providerId="ADAL" clId="{38FB7212-6F2E-4135-99BA-55C15F9C00ED}" dt="2019-10-10T07:04:31.652" v="7" actId="20577"/>
          <ac:spMkLst>
            <pc:docMk/>
            <pc:sldMk cId="3887466664" sldId="546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38FB7212-6F2E-4135-99BA-55C15F9C00ED}" dt="2019-10-11T07:54:29.586" v="208" actId="20577"/>
        <pc:sldMkLst>
          <pc:docMk/>
          <pc:sldMk cId="495860175" sldId="547"/>
        </pc:sldMkLst>
        <pc:spChg chg="mod">
          <ac:chgData name="P, Sujeesh" userId="8a9a7136-f0c3-4d0b-a707-027c24c9a3a3" providerId="ADAL" clId="{38FB7212-6F2E-4135-99BA-55C15F9C00ED}" dt="2019-10-11T07:54:29.586" v="208" actId="20577"/>
          <ac:spMkLst>
            <pc:docMk/>
            <pc:sldMk cId="495860175" sldId="547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38FB7212-6F2E-4135-99BA-55C15F9C00ED}" dt="2019-10-15T02:58:48.085" v="214" actId="20577"/>
        <pc:sldMkLst>
          <pc:docMk/>
          <pc:sldMk cId="1839062087" sldId="555"/>
        </pc:sldMkLst>
        <pc:spChg chg="mod">
          <ac:chgData name="P, Sujeesh" userId="8a9a7136-f0c3-4d0b-a707-027c24c9a3a3" providerId="ADAL" clId="{38FB7212-6F2E-4135-99BA-55C15F9C00ED}" dt="2019-10-15T02:58:48.085" v="214" actId="20577"/>
          <ac:spMkLst>
            <pc:docMk/>
            <pc:sldMk cId="1839062087" sldId="555"/>
            <ac:spMk id="13" creationId="{3B9C804D-9755-40E1-92FE-2BDC27F85227}"/>
          </ac:spMkLst>
        </pc:spChg>
      </pc:sldChg>
    </pc:docChg>
  </pc:docChgLst>
  <pc:docChgLst>
    <pc:chgData name="P, Sujeesh" userId="S::sujeesh.p@fisglobal.com::8a9a7136-f0c3-4d0b-a707-027c24c9a3a3" providerId="AD" clId="Web-{D42D6EF2-1E09-9CC8-C8DA-67663528A6C9}"/>
    <pc:docChg chg="delSld modSld">
      <pc:chgData name="P, Sujeesh" userId="S::sujeesh.p@fisglobal.com::8a9a7136-f0c3-4d0b-a707-027c24c9a3a3" providerId="AD" clId="Web-{D42D6EF2-1E09-9CC8-C8DA-67663528A6C9}" dt="2019-10-01T10:37:31.673" v="17"/>
      <pc:docMkLst>
        <pc:docMk/>
      </pc:docMkLst>
      <pc:sldChg chg="modSp">
        <pc:chgData name="P, Sujeesh" userId="S::sujeesh.p@fisglobal.com::8a9a7136-f0c3-4d0b-a707-027c24c9a3a3" providerId="AD" clId="Web-{D42D6EF2-1E09-9CC8-C8DA-67663528A6C9}" dt="2019-10-01T10:37:00.361" v="12" actId="20577"/>
        <pc:sldMkLst>
          <pc:docMk/>
          <pc:sldMk cId="3124495897" sldId="455"/>
        </pc:sldMkLst>
        <pc:spChg chg="mod">
          <ac:chgData name="P, Sujeesh" userId="S::sujeesh.p@fisglobal.com::8a9a7136-f0c3-4d0b-a707-027c24c9a3a3" providerId="AD" clId="Web-{D42D6EF2-1E09-9CC8-C8DA-67663528A6C9}" dt="2019-10-01T10:37:00.361" v="12" actId="20577"/>
          <ac:spMkLst>
            <pc:docMk/>
            <pc:sldMk cId="3124495897" sldId="455"/>
            <ac:spMk id="3" creationId="{DAD0FF88-7E35-450B-9ADA-2DB98C642CCE}"/>
          </ac:spMkLst>
        </pc:spChg>
      </pc:sldChg>
    </pc:docChg>
  </pc:docChgLst>
  <pc:docChgLst>
    <pc:chgData name="P, Sujeesh" userId="8a9a7136-f0c3-4d0b-a707-027c24c9a3a3" providerId="ADAL" clId="{0476EAAF-3199-4DBE-A352-2A15C6E9DCB0}"/>
    <pc:docChg chg="custSel modSld">
      <pc:chgData name="P, Sujeesh" userId="8a9a7136-f0c3-4d0b-a707-027c24c9a3a3" providerId="ADAL" clId="{0476EAAF-3199-4DBE-A352-2A15C6E9DCB0}" dt="2019-11-07T11:09:16.156" v="45" actId="20577"/>
      <pc:docMkLst>
        <pc:docMk/>
      </pc:docMkLst>
      <pc:sldChg chg="modSp">
        <pc:chgData name="P, Sujeesh" userId="8a9a7136-f0c3-4d0b-a707-027c24c9a3a3" providerId="ADAL" clId="{0476EAAF-3199-4DBE-A352-2A15C6E9DCB0}" dt="2019-11-07T11:07:16.116" v="5" actId="20577"/>
        <pc:sldMkLst>
          <pc:docMk/>
          <pc:sldMk cId="496454927" sldId="416"/>
        </pc:sldMkLst>
        <pc:spChg chg="mod">
          <ac:chgData name="P, Sujeesh" userId="8a9a7136-f0c3-4d0b-a707-027c24c9a3a3" providerId="ADAL" clId="{0476EAAF-3199-4DBE-A352-2A15C6E9DCB0}" dt="2019-11-07T11:07:16.116" v="5" actId="20577"/>
          <ac:spMkLst>
            <pc:docMk/>
            <pc:sldMk cId="496454927" sldId="416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0476EAAF-3199-4DBE-A352-2A15C6E9DCB0}" dt="2019-11-07T11:09:16.156" v="45" actId="20577"/>
        <pc:sldMkLst>
          <pc:docMk/>
          <pc:sldMk cId="4185708678" sldId="437"/>
        </pc:sldMkLst>
        <pc:spChg chg="mod">
          <ac:chgData name="P, Sujeesh" userId="8a9a7136-f0c3-4d0b-a707-027c24c9a3a3" providerId="ADAL" clId="{0476EAAF-3199-4DBE-A352-2A15C6E9DCB0}" dt="2019-11-07T11:09:10.943" v="43" actId="20577"/>
          <ac:spMkLst>
            <pc:docMk/>
            <pc:sldMk cId="4185708678" sldId="437"/>
            <ac:spMk id="5" creationId="{7FBC0F71-DCC8-4952-9229-BA8C974E6B9C}"/>
          </ac:spMkLst>
        </pc:spChg>
        <pc:spChg chg="mod">
          <ac:chgData name="P, Sujeesh" userId="8a9a7136-f0c3-4d0b-a707-027c24c9a3a3" providerId="ADAL" clId="{0476EAAF-3199-4DBE-A352-2A15C6E9DCB0}" dt="2019-11-07T11:09:14.346" v="44" actId="20577"/>
          <ac:spMkLst>
            <pc:docMk/>
            <pc:sldMk cId="4185708678" sldId="437"/>
            <ac:spMk id="8" creationId="{4D9BDF69-7CAF-4BB6-8F05-8B6874249A60}"/>
          </ac:spMkLst>
        </pc:spChg>
        <pc:spChg chg="mod">
          <ac:chgData name="P, Sujeesh" userId="8a9a7136-f0c3-4d0b-a707-027c24c9a3a3" providerId="ADAL" clId="{0476EAAF-3199-4DBE-A352-2A15C6E9DCB0}" dt="2019-11-07T11:09:16.156" v="45" actId="20577"/>
          <ac:spMkLst>
            <pc:docMk/>
            <pc:sldMk cId="4185708678" sldId="437"/>
            <ac:spMk id="9" creationId="{9B3B1F90-1B11-42BB-BC85-BDC03B773D52}"/>
          </ac:spMkLst>
        </pc:spChg>
      </pc:sldChg>
      <pc:sldChg chg="modSp">
        <pc:chgData name="P, Sujeesh" userId="8a9a7136-f0c3-4d0b-a707-027c24c9a3a3" providerId="ADAL" clId="{0476EAAF-3199-4DBE-A352-2A15C6E9DCB0}" dt="2019-11-07T11:07:02.143" v="2" actId="20577"/>
        <pc:sldMkLst>
          <pc:docMk/>
          <pc:sldMk cId="3124495897" sldId="455"/>
        </pc:sldMkLst>
        <pc:spChg chg="mod">
          <ac:chgData name="P, Sujeesh" userId="8a9a7136-f0c3-4d0b-a707-027c24c9a3a3" providerId="ADAL" clId="{0476EAAF-3199-4DBE-A352-2A15C6E9DCB0}" dt="2019-11-07T11:06:57.556" v="0"/>
          <ac:spMkLst>
            <pc:docMk/>
            <pc:sldMk cId="3124495897" sldId="455"/>
            <ac:spMk id="2" creationId="{46893A64-CEC6-4D85-A523-D6EC9AEA1653}"/>
          </ac:spMkLst>
        </pc:spChg>
        <pc:spChg chg="mod">
          <ac:chgData name="P, Sujeesh" userId="8a9a7136-f0c3-4d0b-a707-027c24c9a3a3" providerId="ADAL" clId="{0476EAAF-3199-4DBE-A352-2A15C6E9DCB0}" dt="2019-11-07T11:07:02.143" v="2" actId="20577"/>
          <ac:spMkLst>
            <pc:docMk/>
            <pc:sldMk cId="3124495897" sldId="455"/>
            <ac:spMk id="3" creationId="{DAD0FF88-7E35-450B-9ADA-2DB98C642CCE}"/>
          </ac:spMkLst>
        </pc:spChg>
      </pc:sldChg>
      <pc:sldChg chg="modSp">
        <pc:chgData name="P, Sujeesh" userId="8a9a7136-f0c3-4d0b-a707-027c24c9a3a3" providerId="ADAL" clId="{0476EAAF-3199-4DBE-A352-2A15C6E9DCB0}" dt="2019-11-07T11:07:23.052" v="9" actId="20577"/>
        <pc:sldMkLst>
          <pc:docMk/>
          <pc:sldMk cId="215783715" sldId="545"/>
        </pc:sldMkLst>
        <pc:spChg chg="mod">
          <ac:chgData name="P, Sujeesh" userId="8a9a7136-f0c3-4d0b-a707-027c24c9a3a3" providerId="ADAL" clId="{0476EAAF-3199-4DBE-A352-2A15C6E9DCB0}" dt="2019-11-07T11:07:23.052" v="9" actId="20577"/>
          <ac:spMkLst>
            <pc:docMk/>
            <pc:sldMk cId="215783715" sldId="545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0476EAAF-3199-4DBE-A352-2A15C6E9DCB0}" dt="2019-11-07T11:07:26.176" v="11" actId="20577"/>
        <pc:sldMkLst>
          <pc:docMk/>
          <pc:sldMk cId="3887466664" sldId="546"/>
        </pc:sldMkLst>
        <pc:spChg chg="mod">
          <ac:chgData name="P, Sujeesh" userId="8a9a7136-f0c3-4d0b-a707-027c24c9a3a3" providerId="ADAL" clId="{0476EAAF-3199-4DBE-A352-2A15C6E9DCB0}" dt="2019-11-07T11:07:26.176" v="11" actId="20577"/>
          <ac:spMkLst>
            <pc:docMk/>
            <pc:sldMk cId="3887466664" sldId="546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0476EAAF-3199-4DBE-A352-2A15C6E9DCB0}" dt="2019-11-07T11:07:43.511" v="15" actId="20577"/>
        <pc:sldMkLst>
          <pc:docMk/>
          <pc:sldMk cId="495860175" sldId="547"/>
        </pc:sldMkLst>
        <pc:spChg chg="mod">
          <ac:chgData name="P, Sujeesh" userId="8a9a7136-f0c3-4d0b-a707-027c24c9a3a3" providerId="ADAL" clId="{0476EAAF-3199-4DBE-A352-2A15C6E9DCB0}" dt="2019-11-07T11:07:43.511" v="15" actId="20577"/>
          <ac:spMkLst>
            <pc:docMk/>
            <pc:sldMk cId="495860175" sldId="547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0476EAAF-3199-4DBE-A352-2A15C6E9DCB0}" dt="2019-11-07T11:07:50.190" v="17" actId="20577"/>
        <pc:sldMkLst>
          <pc:docMk/>
          <pc:sldMk cId="3248816087" sldId="548"/>
        </pc:sldMkLst>
        <pc:spChg chg="mod">
          <ac:chgData name="P, Sujeesh" userId="8a9a7136-f0c3-4d0b-a707-027c24c9a3a3" providerId="ADAL" clId="{0476EAAF-3199-4DBE-A352-2A15C6E9DCB0}" dt="2019-11-07T11:07:50.190" v="17" actId="20577"/>
          <ac:spMkLst>
            <pc:docMk/>
            <pc:sldMk cId="3248816087" sldId="548"/>
            <ac:spMk id="5" creationId="{00000000-0000-0000-0000-000000000000}"/>
          </ac:spMkLst>
        </pc:spChg>
      </pc:sldChg>
      <pc:sldChg chg="modSp">
        <pc:chgData name="P, Sujeesh" userId="8a9a7136-f0c3-4d0b-a707-027c24c9a3a3" providerId="ADAL" clId="{0476EAAF-3199-4DBE-A352-2A15C6E9DCB0}" dt="2019-11-07T11:08:00.586" v="25" actId="20577"/>
        <pc:sldMkLst>
          <pc:docMk/>
          <pc:sldMk cId="80851304" sldId="550"/>
        </pc:sldMkLst>
        <pc:spChg chg="mod">
          <ac:chgData name="P, Sujeesh" userId="8a9a7136-f0c3-4d0b-a707-027c24c9a3a3" providerId="ADAL" clId="{0476EAAF-3199-4DBE-A352-2A15C6E9DCB0}" dt="2019-11-07T11:08:00.586" v="25" actId="20577"/>
          <ac:spMkLst>
            <pc:docMk/>
            <pc:sldMk cId="80851304" sldId="550"/>
            <ac:spMk id="6" creationId="{FDB20180-8266-49DF-84AF-2F2228395807}"/>
          </ac:spMkLst>
        </pc:spChg>
      </pc:sldChg>
      <pc:sldChg chg="modSp">
        <pc:chgData name="P, Sujeesh" userId="8a9a7136-f0c3-4d0b-a707-027c24c9a3a3" providerId="ADAL" clId="{0476EAAF-3199-4DBE-A352-2A15C6E9DCB0}" dt="2019-11-07T11:08:17.871" v="34" actId="20577"/>
        <pc:sldMkLst>
          <pc:docMk/>
          <pc:sldMk cId="91103122" sldId="551"/>
        </pc:sldMkLst>
        <pc:spChg chg="mod">
          <ac:chgData name="P, Sujeesh" userId="8a9a7136-f0c3-4d0b-a707-027c24c9a3a3" providerId="ADAL" clId="{0476EAAF-3199-4DBE-A352-2A15C6E9DCB0}" dt="2019-11-07T11:08:13.076" v="30" actId="20577"/>
          <ac:spMkLst>
            <pc:docMk/>
            <pc:sldMk cId="91103122" sldId="551"/>
            <ac:spMk id="6" creationId="{FDB20180-8266-49DF-84AF-2F2228395807}"/>
          </ac:spMkLst>
        </pc:spChg>
        <pc:spChg chg="mod">
          <ac:chgData name="P, Sujeesh" userId="8a9a7136-f0c3-4d0b-a707-027c24c9a3a3" providerId="ADAL" clId="{0476EAAF-3199-4DBE-A352-2A15C6E9DCB0}" dt="2019-11-07T11:08:17.871" v="34" actId="20577"/>
          <ac:spMkLst>
            <pc:docMk/>
            <pc:sldMk cId="91103122" sldId="551"/>
            <ac:spMk id="8" creationId="{46C02A2B-1948-4EE1-B39A-DE05DB518B30}"/>
          </ac:spMkLst>
        </pc:spChg>
      </pc:sldChg>
      <pc:sldChg chg="addSp delSp modSp">
        <pc:chgData name="P, Sujeesh" userId="8a9a7136-f0c3-4d0b-a707-027c24c9a3a3" providerId="ADAL" clId="{0476EAAF-3199-4DBE-A352-2A15C6E9DCB0}" dt="2019-11-07T11:08:49.270" v="42"/>
        <pc:sldMkLst>
          <pc:docMk/>
          <pc:sldMk cId="297919872" sldId="552"/>
        </pc:sldMkLst>
        <pc:spChg chg="del mod">
          <ac:chgData name="P, Sujeesh" userId="8a9a7136-f0c3-4d0b-a707-027c24c9a3a3" providerId="ADAL" clId="{0476EAAF-3199-4DBE-A352-2A15C6E9DCB0}" dt="2019-11-07T11:08:48.464" v="41" actId="478"/>
          <ac:spMkLst>
            <pc:docMk/>
            <pc:sldMk cId="297919872" sldId="552"/>
            <ac:spMk id="6" creationId="{FDB20180-8266-49DF-84AF-2F2228395807}"/>
          </ac:spMkLst>
        </pc:spChg>
        <pc:spChg chg="add">
          <ac:chgData name="P, Sujeesh" userId="8a9a7136-f0c3-4d0b-a707-027c24c9a3a3" providerId="ADAL" clId="{0476EAAF-3199-4DBE-A352-2A15C6E9DCB0}" dt="2019-11-07T11:08:49.270" v="42"/>
          <ac:spMkLst>
            <pc:docMk/>
            <pc:sldMk cId="297919872" sldId="552"/>
            <ac:spMk id="8" creationId="{172F9BDE-55CA-41AB-81DF-7F59D87531E1}"/>
          </ac:spMkLst>
        </pc:spChg>
      </pc:sldChg>
    </pc:docChg>
  </pc:docChgLst>
  <pc:docChgLst>
    <pc:chgData name="H, Thiruvengadam" userId="fabb1101-13ac-4706-9326-8126a4e1ab64" providerId="ADAL" clId="{CC83AEC0-C331-417D-A078-59AB0CD8868D}"/>
    <pc:docChg chg="custSel modSld">
      <pc:chgData name="H, Thiruvengadam" userId="fabb1101-13ac-4706-9326-8126a4e1ab64" providerId="ADAL" clId="{CC83AEC0-C331-417D-A078-59AB0CD8868D}" dt="2019-10-16T04:15:58.281" v="690" actId="20577"/>
      <pc:docMkLst>
        <pc:docMk/>
      </pc:docMkLst>
      <pc:sldChg chg="modSp">
        <pc:chgData name="H, Thiruvengadam" userId="fabb1101-13ac-4706-9326-8126a4e1ab64" providerId="ADAL" clId="{CC83AEC0-C331-417D-A078-59AB0CD8868D}" dt="2019-10-16T04:15:58.281" v="690" actId="20577"/>
        <pc:sldMkLst>
          <pc:docMk/>
          <pc:sldMk cId="91103122" sldId="551"/>
        </pc:sldMkLst>
        <pc:spChg chg="mod">
          <ac:chgData name="H, Thiruvengadam" userId="fabb1101-13ac-4706-9326-8126a4e1ab64" providerId="ADAL" clId="{CC83AEC0-C331-417D-A078-59AB0CD8868D}" dt="2019-10-16T04:15:58.281" v="690" actId="20577"/>
          <ac:spMkLst>
            <pc:docMk/>
            <pc:sldMk cId="91103122" sldId="551"/>
            <ac:spMk id="6" creationId="{FDB20180-8266-49DF-84AF-2F2228395807}"/>
          </ac:spMkLst>
        </pc:spChg>
        <pc:spChg chg="mod">
          <ac:chgData name="H, Thiruvengadam" userId="fabb1101-13ac-4706-9326-8126a4e1ab64" providerId="ADAL" clId="{CC83AEC0-C331-417D-A078-59AB0CD8868D}" dt="2019-10-16T04:15:54.594" v="685" actId="20577"/>
          <ac:spMkLst>
            <pc:docMk/>
            <pc:sldMk cId="91103122" sldId="551"/>
            <ac:spMk id="8" creationId="{46C02A2B-1948-4EE1-B39A-DE05DB518B30}"/>
          </ac:spMkLst>
        </pc:spChg>
      </pc:sldChg>
    </pc:docChg>
  </pc:docChgLst>
  <pc:docChgLst>
    <pc:chgData name="Nair, Sarath" userId="S::sarath.nair@fisglobal.com::e9530091-140a-45aa-b974-44eca3afe4b3" providerId="AD" clId="Web-{B1057983-7C46-B87F-D992-CE9CB2C0FB18}"/>
    <pc:docChg chg="modSld">
      <pc:chgData name="Nair, Sarath" userId="S::sarath.nair@fisglobal.com::e9530091-140a-45aa-b974-44eca3afe4b3" providerId="AD" clId="Web-{B1057983-7C46-B87F-D992-CE9CB2C0FB18}" dt="2019-10-11T08:41:11.365" v="287" actId="20577"/>
      <pc:docMkLst>
        <pc:docMk/>
      </pc:docMkLst>
      <pc:sldChg chg="modSp">
        <pc:chgData name="Nair, Sarath" userId="S::sarath.nair@fisglobal.com::e9530091-140a-45aa-b974-44eca3afe4b3" providerId="AD" clId="Web-{B1057983-7C46-B87F-D992-CE9CB2C0FB18}" dt="2019-10-11T08:41:11.365" v="286" actId="20577"/>
        <pc:sldMkLst>
          <pc:docMk/>
          <pc:sldMk cId="3248816087" sldId="548"/>
        </pc:sldMkLst>
        <pc:spChg chg="mod">
          <ac:chgData name="Nair, Sarath" userId="S::sarath.nair@fisglobal.com::e9530091-140a-45aa-b974-44eca3afe4b3" providerId="AD" clId="Web-{B1057983-7C46-B87F-D992-CE9CB2C0FB18}" dt="2019-10-11T08:41:11.365" v="286" actId="20577"/>
          <ac:spMkLst>
            <pc:docMk/>
            <pc:sldMk cId="3248816087" sldId="548"/>
            <ac:spMk id="5" creationId="{00000000-0000-0000-0000-000000000000}"/>
          </ac:spMkLst>
        </pc:spChg>
      </pc:sldChg>
    </pc:docChg>
  </pc:docChgLst>
  <pc:docChgLst>
    <pc:chgData name="Ramakrishnan, Nagaraj" userId="S::nagaraj.ramakrishnan@fisglobal.com::33d5fc6e-1e0d-44f6-a9db-c53f1dc69ce8" providerId="AD" clId="Web-{5DCE8344-DC92-DA0F-E8C5-542A20F228AC}"/>
    <pc:docChg chg="modSld">
      <pc:chgData name="Ramakrishnan, Nagaraj" userId="S::nagaraj.ramakrishnan@fisglobal.com::33d5fc6e-1e0d-44f6-a9db-c53f1dc69ce8" providerId="AD" clId="Web-{5DCE8344-DC92-DA0F-E8C5-542A20F228AC}" dt="2019-10-11T06:32:03.379" v="614" actId="14100"/>
      <pc:docMkLst>
        <pc:docMk/>
      </pc:docMkLst>
      <pc:sldChg chg="modSp modNotes">
        <pc:chgData name="Ramakrishnan, Nagaraj" userId="S::nagaraj.ramakrishnan@fisglobal.com::33d5fc6e-1e0d-44f6-a9db-c53f1dc69ce8" providerId="AD" clId="Web-{5DCE8344-DC92-DA0F-E8C5-542A20F228AC}" dt="2019-10-11T06:32:03.379" v="614" actId="14100"/>
        <pc:sldMkLst>
          <pc:docMk/>
          <pc:sldMk cId="297919872" sldId="552"/>
        </pc:sldMkLst>
        <pc:spChg chg="mod">
          <ac:chgData name="Ramakrishnan, Nagaraj" userId="S::nagaraj.ramakrishnan@fisglobal.com::33d5fc6e-1e0d-44f6-a9db-c53f1dc69ce8" providerId="AD" clId="Web-{5DCE8344-DC92-DA0F-E8C5-542A20F228AC}" dt="2019-10-11T06:32:03.379" v="614" actId="14100"/>
          <ac:spMkLst>
            <pc:docMk/>
            <pc:sldMk cId="297919872" sldId="552"/>
            <ac:spMk id="6" creationId="{FDB20180-8266-49DF-84AF-2F2228395807}"/>
          </ac:spMkLst>
        </pc:spChg>
      </pc:sldChg>
    </pc:docChg>
  </pc:docChgLst>
  <pc:docChgLst>
    <pc:chgData name="Selvaraja, Vivek" userId="S::vivek.selvaraja@fisglobal.com::82bd3c50-d8dd-44c2-9a56-434978661102" providerId="AD" clId="Web-{AD3C9DD8-6F2D-7A68-3018-46F85290E9FA}"/>
    <pc:docChg chg="modSld">
      <pc:chgData name="Selvaraja, Vivek" userId="S::vivek.selvaraja@fisglobal.com::82bd3c50-d8dd-44c2-9a56-434978661102" providerId="AD" clId="Web-{AD3C9DD8-6F2D-7A68-3018-46F85290E9FA}" dt="2019-10-11T08:44:11.284" v="3"/>
      <pc:docMkLst>
        <pc:docMk/>
      </pc:docMkLst>
      <pc:sldChg chg="delSp">
        <pc:chgData name="Selvaraja, Vivek" userId="S::vivek.selvaraja@fisglobal.com::82bd3c50-d8dd-44c2-9a56-434978661102" providerId="AD" clId="Web-{AD3C9DD8-6F2D-7A68-3018-46F85290E9FA}" dt="2019-10-11T08:44:11.284" v="3"/>
        <pc:sldMkLst>
          <pc:docMk/>
          <pc:sldMk cId="1501229463" sldId="554"/>
        </pc:sldMkLst>
        <pc:picChg chg="del">
          <ac:chgData name="Selvaraja, Vivek" userId="S::vivek.selvaraja@fisglobal.com::82bd3c50-d8dd-44c2-9a56-434978661102" providerId="AD" clId="Web-{AD3C9DD8-6F2D-7A68-3018-46F85290E9FA}" dt="2019-10-11T08:44:11.284" v="3"/>
          <ac:picMkLst>
            <pc:docMk/>
            <pc:sldMk cId="1501229463" sldId="554"/>
            <ac:picMk id="18" creationId="{15195B13-3A5F-4D68-98B2-95A5F334D048}"/>
          </ac:picMkLst>
        </pc:picChg>
        <pc:picChg chg="del">
          <ac:chgData name="Selvaraja, Vivek" userId="S::vivek.selvaraja@fisglobal.com::82bd3c50-d8dd-44c2-9a56-434978661102" providerId="AD" clId="Web-{AD3C9DD8-6F2D-7A68-3018-46F85290E9FA}" dt="2019-10-11T08:44:04.300" v="1"/>
          <ac:picMkLst>
            <pc:docMk/>
            <pc:sldMk cId="1501229463" sldId="554"/>
            <ac:picMk id="1026" creationId="{FD1318F8-99F7-4239-9EEF-A4FEF680DFE9}"/>
          </ac:picMkLst>
        </pc:picChg>
        <pc:picChg chg="del">
          <ac:chgData name="Selvaraja, Vivek" userId="S::vivek.selvaraja@fisglobal.com::82bd3c50-d8dd-44c2-9a56-434978661102" providerId="AD" clId="Web-{AD3C9DD8-6F2D-7A68-3018-46F85290E9FA}" dt="2019-10-11T08:43:44.847" v="0"/>
          <ac:picMkLst>
            <pc:docMk/>
            <pc:sldMk cId="1501229463" sldId="554"/>
            <ac:picMk id="1030" creationId="{ACF7F496-9EA0-47F7-BE05-C25345690F09}"/>
          </ac:picMkLst>
        </pc:picChg>
        <pc:picChg chg="del">
          <ac:chgData name="Selvaraja, Vivek" userId="S::vivek.selvaraja@fisglobal.com::82bd3c50-d8dd-44c2-9a56-434978661102" providerId="AD" clId="Web-{AD3C9DD8-6F2D-7A68-3018-46F85290E9FA}" dt="2019-10-11T08:44:07.487" v="2"/>
          <ac:picMkLst>
            <pc:docMk/>
            <pc:sldMk cId="1501229463" sldId="554"/>
            <ac:picMk id="1031" creationId="{35D13944-18BD-42D4-988C-781ED3063B41}"/>
          </ac:picMkLst>
        </pc:picChg>
      </pc:sldChg>
    </pc:docChg>
  </pc:docChgLst>
  <pc:docChgLst>
    <pc:chgData name="P, Sujeesh" userId="8a9a7136-f0c3-4d0b-a707-027c24c9a3a3" providerId="ADAL" clId="{28C639A8-1DFF-4678-96CC-32CBCDFA7AA9}"/>
    <pc:docChg chg="undo modSld">
      <pc:chgData name="P, Sujeesh" userId="8a9a7136-f0c3-4d0b-a707-027c24c9a3a3" providerId="ADAL" clId="{28C639A8-1DFF-4678-96CC-32CBCDFA7AA9}" dt="2019-11-07T11:15:58.431" v="7" actId="20577"/>
      <pc:docMkLst>
        <pc:docMk/>
      </pc:docMkLst>
      <pc:sldChg chg="modSp">
        <pc:chgData name="P, Sujeesh" userId="8a9a7136-f0c3-4d0b-a707-027c24c9a3a3" providerId="ADAL" clId="{28C639A8-1DFF-4678-96CC-32CBCDFA7AA9}" dt="2019-11-07T11:15:48.542" v="3" actId="20577"/>
        <pc:sldMkLst>
          <pc:docMk/>
          <pc:sldMk cId="3124495897" sldId="455"/>
        </pc:sldMkLst>
        <pc:spChg chg="mod">
          <ac:chgData name="P, Sujeesh" userId="8a9a7136-f0c3-4d0b-a707-027c24c9a3a3" providerId="ADAL" clId="{28C639A8-1DFF-4678-96CC-32CBCDFA7AA9}" dt="2019-11-07T11:15:45.654" v="0"/>
          <ac:spMkLst>
            <pc:docMk/>
            <pc:sldMk cId="3124495897" sldId="455"/>
            <ac:spMk id="2" creationId="{46893A64-CEC6-4D85-A523-D6EC9AEA1653}"/>
          </ac:spMkLst>
        </pc:spChg>
        <pc:spChg chg="mod">
          <ac:chgData name="P, Sujeesh" userId="8a9a7136-f0c3-4d0b-a707-027c24c9a3a3" providerId="ADAL" clId="{28C639A8-1DFF-4678-96CC-32CBCDFA7AA9}" dt="2019-11-07T11:15:48.542" v="3" actId="20577"/>
          <ac:spMkLst>
            <pc:docMk/>
            <pc:sldMk cId="3124495897" sldId="455"/>
            <ac:spMk id="3" creationId="{DAD0FF88-7E35-450B-9ADA-2DB98C642CCE}"/>
          </ac:spMkLst>
        </pc:spChg>
      </pc:sldChg>
      <pc:sldChg chg="modSp">
        <pc:chgData name="P, Sujeesh" userId="8a9a7136-f0c3-4d0b-a707-027c24c9a3a3" providerId="ADAL" clId="{28C639A8-1DFF-4678-96CC-32CBCDFA7AA9}" dt="2019-11-07T11:15:58.431" v="7" actId="20577"/>
        <pc:sldMkLst>
          <pc:docMk/>
          <pc:sldMk cId="495860175" sldId="547"/>
        </pc:sldMkLst>
        <pc:spChg chg="mod">
          <ac:chgData name="P, Sujeesh" userId="8a9a7136-f0c3-4d0b-a707-027c24c9a3a3" providerId="ADAL" clId="{28C639A8-1DFF-4678-96CC-32CBCDFA7AA9}" dt="2019-11-07T11:15:58.431" v="7" actId="20577"/>
          <ac:spMkLst>
            <pc:docMk/>
            <pc:sldMk cId="495860175" sldId="547"/>
            <ac:spMk id="5" creationId="{00000000-0000-0000-0000-000000000000}"/>
          </ac:spMkLst>
        </pc:spChg>
      </pc:sldChg>
    </pc:docChg>
  </pc:docChgLst>
  <pc:docChgLst>
    <pc:chgData name="Ramakrishnan, Nagaraj" userId="S::nagaraj.ramakrishnan@fisglobal.com::33d5fc6e-1e0d-44f6-a9db-c53f1dc69ce8" providerId="AD" clId="Web-{DE429352-6BB4-1C8C-35BF-0097A8BCA887}"/>
    <pc:docChg chg="delSld modSld">
      <pc:chgData name="Ramakrishnan, Nagaraj" userId="S::nagaraj.ramakrishnan@fisglobal.com::33d5fc6e-1e0d-44f6-a9db-c53f1dc69ce8" providerId="AD" clId="Web-{DE429352-6BB4-1C8C-35BF-0097A8BCA887}" dt="2019-10-11T06:35:01.150" v="108" actId="20577"/>
      <pc:docMkLst>
        <pc:docMk/>
      </pc:docMkLst>
      <pc:sldChg chg="modSp">
        <pc:chgData name="Ramakrishnan, Nagaraj" userId="S::nagaraj.ramakrishnan@fisglobal.com::33d5fc6e-1e0d-44f6-a9db-c53f1dc69ce8" providerId="AD" clId="Web-{DE429352-6BB4-1C8C-35BF-0097A8BCA887}" dt="2019-10-11T06:34:53.962" v="106" actId="20577"/>
        <pc:sldMkLst>
          <pc:docMk/>
          <pc:sldMk cId="297919872" sldId="552"/>
        </pc:sldMkLst>
        <pc:spChg chg="mod">
          <ac:chgData name="Ramakrishnan, Nagaraj" userId="S::nagaraj.ramakrishnan@fisglobal.com::33d5fc6e-1e0d-44f6-a9db-c53f1dc69ce8" providerId="AD" clId="Web-{DE429352-6BB4-1C8C-35BF-0097A8BCA887}" dt="2019-10-11T06:34:53.962" v="106" actId="20577"/>
          <ac:spMkLst>
            <pc:docMk/>
            <pc:sldMk cId="297919872" sldId="552"/>
            <ac:spMk id="3" creationId="{00000000-0000-0000-0000-000000000000}"/>
          </ac:spMkLst>
        </pc:spChg>
        <pc:spChg chg="mod">
          <ac:chgData name="Ramakrishnan, Nagaraj" userId="S::nagaraj.ramakrishnan@fisglobal.com::33d5fc6e-1e0d-44f6-a9db-c53f1dc69ce8" providerId="AD" clId="Web-{DE429352-6BB4-1C8C-35BF-0097A8BCA887}" dt="2019-10-11T06:32:51.024" v="50" actId="14100"/>
          <ac:spMkLst>
            <pc:docMk/>
            <pc:sldMk cId="297919872" sldId="552"/>
            <ac:spMk id="6" creationId="{FDB20180-8266-49DF-84AF-2F2228395807}"/>
          </ac:spMkLst>
        </pc:spChg>
      </pc:sldChg>
      <pc:sldChg chg="modSp">
        <pc:chgData name="Ramakrishnan, Nagaraj" userId="S::nagaraj.ramakrishnan@fisglobal.com::33d5fc6e-1e0d-44f6-a9db-c53f1dc69ce8" providerId="AD" clId="Web-{DE429352-6BB4-1C8C-35BF-0097A8BCA887}" dt="2019-10-11T06:33:53.384" v="101" actId="20577"/>
        <pc:sldMkLst>
          <pc:docMk/>
          <pc:sldMk cId="1839062087" sldId="555"/>
        </pc:sldMkLst>
        <pc:spChg chg="mod">
          <ac:chgData name="Ramakrishnan, Nagaraj" userId="S::nagaraj.ramakrishnan@fisglobal.com::33d5fc6e-1e0d-44f6-a9db-c53f1dc69ce8" providerId="AD" clId="Web-{DE429352-6BB4-1C8C-35BF-0097A8BCA887}" dt="2019-10-11T06:33:53.384" v="101" actId="20577"/>
          <ac:spMkLst>
            <pc:docMk/>
            <pc:sldMk cId="1839062087" sldId="555"/>
            <ac:spMk id="13" creationId="{3B9C804D-9755-40E1-92FE-2BDC27F8522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11/26/2019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26.11.2019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Cauvery – not meeting people needs  - 900 million liters supply – 1.3 billion 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Borewell – Almost all bore wells were dried up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Tankers – Only source which serving the needs of the people but quality is always question ( Hard water , TDS)</a:t>
            </a:r>
          </a:p>
          <a:p>
            <a:pPr marL="228600" indent="-228600"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5BE45-5FCE-418C-8A7C-9AF791EA8C88}" type="slidenum">
              <a:rPr lang="fi-FI" smtClean="0"/>
              <a:pPr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07109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Turn off the tap when you clean your teeth. A running tap uses up to nine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litres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water a minute.</a:t>
            </a:r>
          </a:p>
          <a:p>
            <a:pPr marL="228600" indent="-228600">
              <a:buAutoNum type="arabicPeriod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five-minute shower uses about 40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litres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water.</a:t>
            </a:r>
          </a:p>
          <a:p>
            <a:pPr marL="228600" indent="-228600">
              <a:buAutoNum type="arabicPeriod"/>
            </a:pPr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5BE45-5FCE-418C-8A7C-9AF791EA8C88}" type="slidenum">
              <a:rPr lang="fi-FI" smtClean="0"/>
              <a:pPr/>
              <a:t>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48321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5403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241824"/>
            <a:ext cx="4068000" cy="3383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241823"/>
            <a:ext cx="4052750" cy="338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/>
              <a:t>Click icon to add picture</a:t>
            </a:r>
            <a:br>
              <a:rPr lang="fi-FI"/>
            </a:br>
            <a:br>
              <a:rPr lang="fi-FI"/>
            </a:br>
            <a:r>
              <a:rPr lang="en-US" cap="none" baseline="0"/>
              <a:t>Go to the speaker notes of this slide for instructions on how to add pictures</a:t>
            </a: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>
                <a:solidFill>
                  <a:schemeClr val="tx1"/>
                </a:solidFill>
              </a:rPr>
              <a:t>©2019 FIS and/or its subsidiaries. All Rights Reserved.</a:t>
            </a:r>
            <a:r>
              <a:rPr lang="en-US" sz="800" b="0" i="0" baseline="0">
                <a:solidFill>
                  <a:schemeClr val="tx1"/>
                </a:solidFill>
              </a:rPr>
              <a:t> </a:t>
            </a:r>
            <a:r>
              <a:rPr lang="en-US" sz="800" b="0" i="0">
                <a:solidFill>
                  <a:schemeClr val="tx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F72E-8BD8-4870-9A96-39F944C4E9AB}"/>
              </a:ext>
            </a:extLst>
          </p:cNvPr>
          <p:cNvSpPr/>
          <p:nvPr userDrawn="1"/>
        </p:nvSpPr>
        <p:spPr bwMode="ltGray">
          <a:xfrm>
            <a:off x="0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2FA13-40E5-4038-B08A-D0079301B18E}"/>
              </a:ext>
            </a:extLst>
          </p:cNvPr>
          <p:cNvSpPr/>
          <p:nvPr userDrawn="1"/>
        </p:nvSpPr>
        <p:spPr bwMode="ltGray">
          <a:xfrm>
            <a:off x="3049524" y="2871835"/>
            <a:ext cx="3044952" cy="182378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ED13-E751-4EA1-AA4B-153601689933}"/>
              </a:ext>
            </a:extLst>
          </p:cNvPr>
          <p:cNvSpPr/>
          <p:nvPr userDrawn="1"/>
        </p:nvSpPr>
        <p:spPr bwMode="ltGray">
          <a:xfrm>
            <a:off x="6099049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D8F4FD-8926-46ED-8D91-D20263125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816" y="2125439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06ED07A-C7B5-4DD6-A7CB-A2EC481081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642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514FB1B-8314-40B1-B683-85EC4E61F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9544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984D0D5-DEF4-4F05-95A5-0461B6BB1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3642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691E6F1-2137-4CF5-B843-ED864F2782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09544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130BA57-3A10-4AA0-9B39-E475029419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8816" y="3942506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470DEBA-0873-48D6-8127-F1B793A376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8816" y="1337135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2A82822-01BE-4B60-A2DC-4F89447157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09544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0505C07-347D-448D-BDBA-F9E6E37FA04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63642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F0ADCFA-0E37-4E72-A92B-802E2F76B9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09544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9D2949D-45F2-4FC7-83B9-580E9D7DE66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61458" y="3158874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0184F9-6484-45EA-8221-D2ADAA67BE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63642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78343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8602E-BBCB-48DF-99EE-078786C47972}"/>
              </a:ext>
            </a:extLst>
          </p:cNvPr>
          <p:cNvSpPr/>
          <p:nvPr userDrawn="1"/>
        </p:nvSpPr>
        <p:spPr bwMode="ltGray">
          <a:xfrm>
            <a:off x="0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B0C30-B683-45E3-850D-7BE22CE7C097}"/>
              </a:ext>
            </a:extLst>
          </p:cNvPr>
          <p:cNvSpPr/>
          <p:nvPr userDrawn="1"/>
        </p:nvSpPr>
        <p:spPr bwMode="ltGray">
          <a:xfrm>
            <a:off x="3654136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E4872A-3124-4E10-BDD2-546F034FDA70}"/>
              </a:ext>
            </a:extLst>
          </p:cNvPr>
          <p:cNvSpPr/>
          <p:nvPr userDrawn="1"/>
        </p:nvSpPr>
        <p:spPr bwMode="ltGray">
          <a:xfrm>
            <a:off x="7302405" y="1118454"/>
            <a:ext cx="1838131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CB1E9-0C00-40FF-A39C-E20EC0310787}"/>
              </a:ext>
            </a:extLst>
          </p:cNvPr>
          <p:cNvSpPr/>
          <p:nvPr userDrawn="1"/>
        </p:nvSpPr>
        <p:spPr bwMode="ltGray">
          <a:xfrm>
            <a:off x="1824062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56E3E-3DF0-4903-B77C-E0E91E669682}"/>
              </a:ext>
            </a:extLst>
          </p:cNvPr>
          <p:cNvSpPr/>
          <p:nvPr userDrawn="1"/>
        </p:nvSpPr>
        <p:spPr bwMode="ltGray">
          <a:xfrm>
            <a:off x="5473605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4093F-C7E2-4081-B7DE-F1C484860368}"/>
              </a:ext>
            </a:extLst>
          </p:cNvPr>
          <p:cNvSpPr/>
          <p:nvPr userDrawn="1"/>
        </p:nvSpPr>
        <p:spPr>
          <a:xfrm>
            <a:off x="7302405" y="2832953"/>
            <a:ext cx="1838131" cy="170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8689FF4-41FB-461B-8FAB-B51AC8F329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567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AF64701-46A3-4B5B-ADF5-4A9BB90BD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AD7556A-C724-4F8E-9702-61BFD594B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4805" y="133756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8F8CE21-919F-4707-AD2C-7F48DB9ABA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0366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DE5E97C-30A6-4B33-B978-105A0EE9A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4198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63923C1-A0D9-44C8-8F6F-32526E7F7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0366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2D4CA5C-3495-4C2C-8E9A-16CFB3F6B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4198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B84D64E-61DA-4CC5-80B8-4648F13A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40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3FBA56D4-C208-4129-948E-11AF074F4D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4805" y="309083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907C351-9ABB-4D00-98D7-C8EEE45DEA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567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38107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D3A2F-91E7-466F-B735-D49123052215}"/>
              </a:ext>
            </a:extLst>
          </p:cNvPr>
          <p:cNvSpPr/>
          <p:nvPr userDrawn="1"/>
        </p:nvSpPr>
        <p:spPr bwMode="ltGray">
          <a:xfrm>
            <a:off x="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A128E-575E-4E48-A2BD-A2D6837FFE9C}"/>
              </a:ext>
            </a:extLst>
          </p:cNvPr>
          <p:cNvSpPr/>
          <p:nvPr userDrawn="1"/>
        </p:nvSpPr>
        <p:spPr bwMode="ltGray">
          <a:xfrm>
            <a:off x="36576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657-195D-46FE-80AB-C9D04B47D1BF}"/>
              </a:ext>
            </a:extLst>
          </p:cNvPr>
          <p:cNvSpPr/>
          <p:nvPr userDrawn="1"/>
        </p:nvSpPr>
        <p:spPr bwMode="ltGray">
          <a:xfrm>
            <a:off x="73152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665E5-8F06-4576-A118-058A30607939}"/>
              </a:ext>
            </a:extLst>
          </p:cNvPr>
          <p:cNvSpPr/>
          <p:nvPr userDrawn="1"/>
        </p:nvSpPr>
        <p:spPr bwMode="ltGray">
          <a:xfrm>
            <a:off x="0" y="3222038"/>
            <a:ext cx="9144000" cy="1424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ED8F16E-47DB-4062-BC8A-FC8460EC2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353966-E92D-4F39-A274-65656295D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39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2B2D0B-832D-4E0E-A99F-ABB4468433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15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A90B2AC-615F-4025-BC55-96931C68A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51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5F97208-2C9C-4CCE-ABFF-912655E3E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27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</a:t>
            </a:r>
            <a:br>
              <a:rPr lang="en-US"/>
            </a:br>
            <a:r>
              <a:rPr lang="en-US"/>
              <a:t>edit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BC22221-E09A-4164-8C8E-FA38BBE6CB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766" y="3324542"/>
            <a:ext cx="8322468" cy="1180908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3551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880C9-185E-4D88-A88F-175FF8B7B830}"/>
              </a:ext>
            </a:extLst>
          </p:cNvPr>
          <p:cNvSpPr/>
          <p:nvPr userDrawn="1"/>
        </p:nvSpPr>
        <p:spPr bwMode="ltGray">
          <a:xfrm>
            <a:off x="-8819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813-6429-405A-94A1-86E5569A2C80}"/>
              </a:ext>
            </a:extLst>
          </p:cNvPr>
          <p:cNvSpPr/>
          <p:nvPr userDrawn="1"/>
        </p:nvSpPr>
        <p:spPr bwMode="ltGray">
          <a:xfrm>
            <a:off x="4563181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0EE129-9A79-4713-843A-E53E070DB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679" y="3069903"/>
            <a:ext cx="1920240" cy="1396462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E4881F3-5AA1-464E-9135-190BFCA8EC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5038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D9B90-B133-4CF7-A1CA-DBA3B58DD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2187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F9E015-A047-4E97-895B-6CCED96E5E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1342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AA6A48B-C5B1-4E36-AFB6-7061A556D3F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547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3E92271-CB0B-468E-9088-18E21447C7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41906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C11136D-2DCA-404D-91F0-16836EF0E8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29055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64EF4C-7849-406B-AE4C-BFEA899B362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8210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6687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0288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487789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78063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EF6E67C5-207D-4A0A-A588-7ED021879BF8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C9FDF1-6E7C-490E-B165-CE74CCAD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2F9E074-F63D-426A-A5C8-DCCE4291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9DB5C4F-788A-4FC8-BFD1-E7FEE2F60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B84CB88-062F-4613-B126-B1C3EA48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1B8254-C935-468B-978C-41D22DA8C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01D483-F612-4AB0-9084-7FDB5568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D8401AB-1D65-486C-8719-E4446C4E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DECEB99-B15A-4978-83AD-263017B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9066F9-BFFC-4273-B66A-6D43D1D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DD1CB3CD-0592-471B-A215-991FA17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4FD97D9-8F3D-43C4-9569-F3000437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06A5C97B-0F4F-4713-B447-A93D5FA8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DEE2E46B-63B2-44F3-816D-85071179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1AA136C-4BD7-4EA2-BD6C-784B54A6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880DE56F-F1AF-4D36-B396-06035A1BE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4988FBAE-46EC-4B9E-93D7-214BD3D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197685E8-7CF1-4373-A81B-AFE1B8D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351EC3A1-B7E4-4552-B61A-1473FCC9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61AC816-2296-40C9-A25C-B1BEFE61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6F29B81-FB29-4C2F-91BC-A295FECE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90C135C-B9D0-4415-BAB5-F12F8FD6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29A1CC3-6587-4A2B-AEB1-2BC35DF0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1F760E5D-3369-4757-8B2E-D6F346D2B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99FCCAB-F287-4E3E-83C9-009215A4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280A20CA-7B66-42A9-AD13-D38874CF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9C216AE3-F552-4364-BF9E-C09495D3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5AB55B02-60BB-4454-9000-223DAA7E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97BBF5A9-38D1-401C-8AE4-81F93C2A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C7C42263-A9D0-4A7B-A353-BE068384C7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31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499420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89661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A0B37D58-5B51-425A-BF68-D255ED0DBDF3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8F9A057-180A-40E9-8E05-B90FEDEF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662CC14-53F3-4CB4-AD29-DDDFA8A09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4961982-5118-4F0E-ADCC-B28CFF2D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62F9C2A-CE97-4FD1-9434-6BB4C498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449D64C-DD1B-4971-9128-876E7B5B1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519FD3-EF58-41B2-9CE3-019F0D22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882684-2DE3-4911-8AD7-CB70AAD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6907144-ED6A-420E-9C65-7C651E4CE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E700931-039B-4EE8-B5C7-9384120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6DFDE3AE-A2A7-4F09-B762-9580DDE7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628887F6-BE83-4F5E-AEB8-7D3023EC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AA8EEC65-3940-4DAA-9294-F8A45E8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D1AEB6F-9324-4665-BFBE-ED12F918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656CBBB7-D0EA-4ABE-84F9-2F9149846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1AED02E3-DD77-4F1A-8FFD-54B143BD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818BE702-4080-4EA3-9A50-B1437C16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73FE312A-A7FC-44BE-895D-4F64512F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89FA5CF2-F9E5-4364-AC24-819CD7F5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BFE21DBC-953B-45F5-BBA8-AA0BD2331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D5E1193-0011-4885-8E0E-80D692A99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C07D258-31B6-4033-A4C7-CEF3E449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CAA5156-86D7-484B-BA60-6FF12522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19BF702-BF15-45D8-872C-F1C0AE11C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DDA1EAA4-CC5C-48D2-8ABD-E74BB7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BA17427E-9906-437D-9F24-9E523C95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54347A83-6763-4438-B9A0-205DB0E5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0DF1D394-6AE4-4EC0-9B21-4B05241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B70D8AC7-1FC5-4FE7-A362-48F1E1D7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1DF1D02E-FED7-46F9-9334-D8DD547665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96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21">
            <a:extLst>
              <a:ext uri="{FF2B5EF4-FFF2-40B4-BE49-F238E27FC236}">
                <a16:creationId xmlns:a16="http://schemas.microsoft.com/office/drawing/2014/main" id="{E32DE6B7-4D1A-4AE7-8EE0-654DE087BF65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9739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3026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213218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04257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2" name="Группа 113">
            <a:extLst>
              <a:ext uri="{FF2B5EF4-FFF2-40B4-BE49-F238E27FC236}">
                <a16:creationId xmlns:a16="http://schemas.microsoft.com/office/drawing/2014/main" id="{C4912257-2FF5-4D3C-9F13-AD19C842C63E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C5BD4CFF-37C1-481B-A120-85960087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6CE0A69A-8871-46D7-AEEE-E98D29A60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D72861E-7C7A-4DDA-BC13-1C1488D77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1AD0090A-182B-4C76-9FD2-74195ED2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C2E1EF4-85B1-4761-B5C9-7D02E138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0665C39F-9BFC-4DAC-85E4-C6B14B37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304B3003-459F-40E4-8A92-4CDBC732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7E20D0EC-D916-4C39-82B9-9687B6D8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E66642F0-CFFF-412D-ABE6-901A008D3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410762F2-33DD-4B4B-B6A2-8153B1C65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AFB2F98-D4D1-4F98-87CC-B291213F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4" name="Рисунок 21">
            <a:extLst>
              <a:ext uri="{FF2B5EF4-FFF2-40B4-BE49-F238E27FC236}">
                <a16:creationId xmlns:a16="http://schemas.microsoft.com/office/drawing/2014/main" id="{92638155-1F68-4422-A43E-8C234CAF06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580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717F0CA-0CA4-48ED-95AB-6C85B1C29D96}"/>
              </a:ext>
            </a:extLst>
          </p:cNvPr>
          <p:cNvSpPr txBox="1">
            <a:spLocks/>
          </p:cNvSpPr>
          <p:nvPr userDrawn="1"/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0" name="Группа 113">
            <a:extLst>
              <a:ext uri="{FF2B5EF4-FFF2-40B4-BE49-F238E27FC236}">
                <a16:creationId xmlns:a16="http://schemas.microsoft.com/office/drawing/2014/main" id="{50927432-459C-4785-B31A-5AF87FD59B9D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90B1CC6-AD2E-4612-852C-414F483A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9A7A093F-24AA-4A41-9BDC-69EBB5A9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257347-C487-4B14-982E-213518729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4FBC209-2626-43BA-823C-21128F9C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10CA9DCE-D6DE-496E-8773-F65E5560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179D0CAA-0E31-441D-A99F-43D23910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40">
              <a:extLst>
                <a:ext uri="{FF2B5EF4-FFF2-40B4-BE49-F238E27FC236}">
                  <a16:creationId xmlns:a16="http://schemas.microsoft.com/office/drawing/2014/main" id="{E5BAA248-1839-45B1-BCBE-6A43C98A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41">
              <a:extLst>
                <a:ext uri="{FF2B5EF4-FFF2-40B4-BE49-F238E27FC236}">
                  <a16:creationId xmlns:a16="http://schemas.microsoft.com/office/drawing/2014/main" id="{537DD22D-C48E-4BB7-8179-FD6AEDCB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4C71C59F-7A18-4856-8936-44ED00AA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BC831EBA-5DC6-46F7-ADC2-D9F581E4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ED660A7-2F40-434B-AB9D-5C933FD87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2" name="Рисунок 21">
            <a:extLst>
              <a:ext uri="{FF2B5EF4-FFF2-40B4-BE49-F238E27FC236}">
                <a16:creationId xmlns:a16="http://schemas.microsoft.com/office/drawing/2014/main" id="{3042E93A-58FB-4B4E-86FE-DCE6D5EF836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7912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/>
              <a:t>/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6209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/>
              <a:t>/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400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5685836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5680439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17">
            <a:extLst>
              <a:ext uri="{FF2B5EF4-FFF2-40B4-BE49-F238E27FC236}">
                <a16:creationId xmlns:a16="http://schemas.microsoft.com/office/drawing/2014/main" id="{C4508ACA-3F91-4949-BEDA-30D792BD23F5}"/>
              </a:ext>
            </a:extLst>
          </p:cNvPr>
          <p:cNvGrpSpPr/>
          <p:nvPr userDrawn="1"/>
        </p:nvGrpSpPr>
        <p:grpSpPr>
          <a:xfrm>
            <a:off x="6254340" y="1062166"/>
            <a:ext cx="5764543" cy="3131985"/>
            <a:chOff x="7068965" y="3978474"/>
            <a:chExt cx="13623925" cy="7402512"/>
          </a:xfrm>
          <a:effectLst>
            <a:reflection blurRad="50800" stA="50000" endPos="17000" dir="5400000" sy="-100000" algn="bl" rotWithShape="0"/>
          </a:effectLst>
        </p:grpSpPr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6B175909-2855-456C-9929-56890650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2E0E091B-7AE1-423E-9C50-2A86F4D0C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E5F6F51B-3D00-4494-A504-8B8EF985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8A602697-D215-4F1C-A242-55B6C54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AA5CBFA1-92D8-4234-852A-6B63301A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02A2C68F-17AA-4AD5-9D16-200757BD5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A9029FC5-55E7-4E48-B3E9-57389539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FCC7714-9F65-4D6C-B1F4-47479572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C427DA3E-A90D-4F99-B44B-CA66365B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835ABEB-1A92-423D-8AD5-F5C246D2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70">
              <a:extLst>
                <a:ext uri="{FF2B5EF4-FFF2-40B4-BE49-F238E27FC236}">
                  <a16:creationId xmlns:a16="http://schemas.microsoft.com/office/drawing/2014/main" id="{68D9BAEC-BE7C-4FCE-9EFB-CF53E24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1">
              <a:extLst>
                <a:ext uri="{FF2B5EF4-FFF2-40B4-BE49-F238E27FC236}">
                  <a16:creationId xmlns:a16="http://schemas.microsoft.com/office/drawing/2014/main" id="{45CC1B32-138F-4D16-9162-6362C869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FABDB891-54AE-4F1A-A4F4-03820BAAFD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41658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36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with subtitle and content Layout"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Группа 17">
            <a:extLst>
              <a:ext uri="{FF2B5EF4-FFF2-40B4-BE49-F238E27FC236}">
                <a16:creationId xmlns:a16="http://schemas.microsoft.com/office/drawing/2014/main" id="{65E9E904-5065-47EE-88A6-251FF2AE0E55}"/>
              </a:ext>
            </a:extLst>
          </p:cNvPr>
          <p:cNvGrpSpPr/>
          <p:nvPr userDrawn="1"/>
        </p:nvGrpSpPr>
        <p:grpSpPr>
          <a:xfrm>
            <a:off x="-2872369" y="1062166"/>
            <a:ext cx="5764543" cy="3131985"/>
            <a:chOff x="7068965" y="3978474"/>
            <a:chExt cx="13623925" cy="7402512"/>
          </a:xfrm>
          <a:effectLst>
            <a:reflection blurRad="50800" stA="36000" endPos="15000" dir="5400000" sy="-100000" algn="bl" rotWithShape="0"/>
          </a:effectLst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896DFEFE-6741-42DC-94E2-521D328E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66DDB4CF-0AB5-4D14-83ED-F509DE1C3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96EFBBCE-35F4-46B1-823E-1E5E8360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557D1A31-7AF4-43B1-A447-1DA8491D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C5142F47-2E3F-4A2B-A885-CAF7ACBF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6A6FC6C8-A849-42B1-B461-6BDC40A20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CB33C75-B7FE-4F03-BED7-8F012DD8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4B2C877F-1F8F-44BD-8B3C-F2FE47551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1961D4B-0342-4BF2-9DC1-536A68E8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6768771-852A-4D05-A3FE-5B6D545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0">
              <a:extLst>
                <a:ext uri="{FF2B5EF4-FFF2-40B4-BE49-F238E27FC236}">
                  <a16:creationId xmlns:a16="http://schemas.microsoft.com/office/drawing/2014/main" id="{1AA8314E-5031-41BB-AA83-ACC574BD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71">
              <a:extLst>
                <a:ext uri="{FF2B5EF4-FFF2-40B4-BE49-F238E27FC236}">
                  <a16:creationId xmlns:a16="http://schemas.microsoft.com/office/drawing/2014/main" id="{0A777B7E-D42E-4463-A4E8-7236BDE9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B3A2952-7941-4925-A393-AEE7D471B2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985051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33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54843" y="1105628"/>
            <a:ext cx="4088917" cy="35199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30">
            <a:extLst>
              <a:ext uri="{FF2B5EF4-FFF2-40B4-BE49-F238E27FC236}">
                <a16:creationId xmlns:a16="http://schemas.microsoft.com/office/drawing/2014/main" id="{7F6BAECC-1A00-4B78-B414-408462AA59AC}"/>
              </a:ext>
            </a:extLst>
          </p:cNvPr>
          <p:cNvGrpSpPr/>
          <p:nvPr userDrawn="1"/>
        </p:nvGrpSpPr>
        <p:grpSpPr>
          <a:xfrm>
            <a:off x="793174" y="1626755"/>
            <a:ext cx="3402699" cy="2769674"/>
            <a:chOff x="8145290" y="-8926314"/>
            <a:chExt cx="13511213" cy="10998201"/>
          </a:xfrm>
          <a:effectLst>
            <a:reflection blurRad="50800" stA="50000" endPos="11000" dir="5400000" sy="-100000" algn="bl" rotWithShape="0"/>
          </a:effectLst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150F289F-D787-49C1-A4ED-F7B1A4D0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90" y="-8926314"/>
              <a:ext cx="13511213" cy="9247188"/>
            </a:xfrm>
            <a:custGeom>
              <a:avLst/>
              <a:gdLst>
                <a:gd name="T0" fmla="*/ 2710 w 2778"/>
                <a:gd name="T1" fmla="*/ 1901 h 1901"/>
                <a:gd name="T2" fmla="*/ 67 w 2778"/>
                <a:gd name="T3" fmla="*/ 1901 h 1901"/>
                <a:gd name="T4" fmla="*/ 0 w 2778"/>
                <a:gd name="T5" fmla="*/ 1833 h 1901"/>
                <a:gd name="T6" fmla="*/ 0 w 2778"/>
                <a:gd name="T7" fmla="*/ 68 h 1901"/>
                <a:gd name="T8" fmla="*/ 67 w 2778"/>
                <a:gd name="T9" fmla="*/ 0 h 1901"/>
                <a:gd name="T10" fmla="*/ 2710 w 2778"/>
                <a:gd name="T11" fmla="*/ 0 h 1901"/>
                <a:gd name="T12" fmla="*/ 2778 w 2778"/>
                <a:gd name="T13" fmla="*/ 68 h 1901"/>
                <a:gd name="T14" fmla="*/ 2778 w 2778"/>
                <a:gd name="T15" fmla="*/ 1833 h 1901"/>
                <a:gd name="T16" fmla="*/ 2710 w 2778"/>
                <a:gd name="T17" fmla="*/ 19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8" h="1901">
                  <a:moveTo>
                    <a:pt x="2710" y="1901"/>
                  </a:moveTo>
                  <a:cubicBezTo>
                    <a:pt x="67" y="1901"/>
                    <a:pt x="67" y="1901"/>
                    <a:pt x="67" y="1901"/>
                  </a:cubicBezTo>
                  <a:cubicBezTo>
                    <a:pt x="30" y="1901"/>
                    <a:pt x="0" y="1871"/>
                    <a:pt x="0" y="183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2710" y="0"/>
                    <a:pt x="2710" y="0"/>
                    <a:pt x="2710" y="0"/>
                  </a:cubicBezTo>
                  <a:cubicBezTo>
                    <a:pt x="2747" y="0"/>
                    <a:pt x="2778" y="30"/>
                    <a:pt x="2778" y="68"/>
                  </a:cubicBezTo>
                  <a:cubicBezTo>
                    <a:pt x="2778" y="1833"/>
                    <a:pt x="2778" y="1833"/>
                    <a:pt x="2778" y="1833"/>
                  </a:cubicBezTo>
                  <a:cubicBezTo>
                    <a:pt x="2778" y="1871"/>
                    <a:pt x="2747" y="1901"/>
                    <a:pt x="2710" y="190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23FF1A-0F2A-44FA-B4B3-A863A9AB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577" y="-8907264"/>
              <a:ext cx="13477875" cy="8012113"/>
            </a:xfrm>
            <a:custGeom>
              <a:avLst/>
              <a:gdLst>
                <a:gd name="T0" fmla="*/ 2707 w 2771"/>
                <a:gd name="T1" fmla="*/ 0 h 1647"/>
                <a:gd name="T2" fmla="*/ 64 w 2771"/>
                <a:gd name="T3" fmla="*/ 0 h 1647"/>
                <a:gd name="T4" fmla="*/ 0 w 2771"/>
                <a:gd name="T5" fmla="*/ 64 h 1647"/>
                <a:gd name="T6" fmla="*/ 0 w 2771"/>
                <a:gd name="T7" fmla="*/ 1647 h 1647"/>
                <a:gd name="T8" fmla="*/ 2771 w 2771"/>
                <a:gd name="T9" fmla="*/ 1647 h 1647"/>
                <a:gd name="T10" fmla="*/ 2771 w 2771"/>
                <a:gd name="T11" fmla="*/ 64 h 1647"/>
                <a:gd name="T12" fmla="*/ 2707 w 2771"/>
                <a:gd name="T1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1" h="1647">
                  <a:moveTo>
                    <a:pt x="270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1647"/>
                    <a:pt x="0" y="1647"/>
                    <a:pt x="0" y="1647"/>
                  </a:cubicBezTo>
                  <a:cubicBezTo>
                    <a:pt x="2771" y="1647"/>
                    <a:pt x="2771" y="1647"/>
                    <a:pt x="2771" y="1647"/>
                  </a:cubicBezTo>
                  <a:cubicBezTo>
                    <a:pt x="2771" y="64"/>
                    <a:pt x="2771" y="64"/>
                    <a:pt x="2771" y="64"/>
                  </a:cubicBezTo>
                  <a:cubicBezTo>
                    <a:pt x="2771" y="28"/>
                    <a:pt x="2743" y="0"/>
                    <a:pt x="27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13E8C1BB-D4DA-4DFA-9E93-E48EFB699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1502" y="-506214"/>
              <a:ext cx="457200" cy="407988"/>
            </a:xfrm>
            <a:custGeom>
              <a:avLst/>
              <a:gdLst>
                <a:gd name="T0" fmla="*/ 1 w 94"/>
                <a:gd name="T1" fmla="*/ 49 h 84"/>
                <a:gd name="T2" fmla="*/ 48 w 94"/>
                <a:gd name="T3" fmla="*/ 3 h 84"/>
                <a:gd name="T4" fmla="*/ 94 w 94"/>
                <a:gd name="T5" fmla="*/ 48 h 84"/>
                <a:gd name="T6" fmla="*/ 94 w 94"/>
                <a:gd name="T7" fmla="*/ 47 h 84"/>
                <a:gd name="T8" fmla="*/ 47 w 94"/>
                <a:gd name="T9" fmla="*/ 0 h 84"/>
                <a:gd name="T10" fmla="*/ 0 w 94"/>
                <a:gd name="T11" fmla="*/ 47 h 84"/>
                <a:gd name="T12" fmla="*/ 17 w 94"/>
                <a:gd name="T13" fmla="*/ 84 h 84"/>
                <a:gd name="T14" fmla="*/ 1 w 94"/>
                <a:gd name="T1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4">
                  <a:moveTo>
                    <a:pt x="1" y="49"/>
                  </a:moveTo>
                  <a:cubicBezTo>
                    <a:pt x="1" y="23"/>
                    <a:pt x="22" y="3"/>
                    <a:pt x="48" y="3"/>
                  </a:cubicBezTo>
                  <a:cubicBezTo>
                    <a:pt x="73" y="3"/>
                    <a:pt x="93" y="23"/>
                    <a:pt x="94" y="48"/>
                  </a:cubicBezTo>
                  <a:cubicBezTo>
                    <a:pt x="94" y="48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2"/>
                    <a:pt x="7" y="75"/>
                    <a:pt x="17" y="84"/>
                  </a:cubicBezTo>
                  <a:cubicBezTo>
                    <a:pt x="8" y="75"/>
                    <a:pt x="1" y="63"/>
                    <a:pt x="1" y="49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A3C503B-CE82-4276-A1AE-412DE280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90" y="-428426"/>
              <a:ext cx="438150" cy="384175"/>
            </a:xfrm>
            <a:custGeom>
              <a:avLst/>
              <a:gdLst>
                <a:gd name="T0" fmla="*/ 88 w 90"/>
                <a:gd name="T1" fmla="*/ 33 h 79"/>
                <a:gd name="T2" fmla="*/ 44 w 90"/>
                <a:gd name="T3" fmla="*/ 77 h 79"/>
                <a:gd name="T4" fmla="*/ 0 w 90"/>
                <a:gd name="T5" fmla="*/ 34 h 79"/>
                <a:gd name="T6" fmla="*/ 0 w 90"/>
                <a:gd name="T7" fmla="*/ 35 h 79"/>
                <a:gd name="T8" fmla="*/ 45 w 90"/>
                <a:gd name="T9" fmla="*/ 79 h 79"/>
                <a:gd name="T10" fmla="*/ 90 w 90"/>
                <a:gd name="T11" fmla="*/ 35 h 79"/>
                <a:gd name="T12" fmla="*/ 73 w 90"/>
                <a:gd name="T13" fmla="*/ 0 h 79"/>
                <a:gd name="T14" fmla="*/ 88 w 90"/>
                <a:gd name="T15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88" y="33"/>
                  </a:moveTo>
                  <a:cubicBezTo>
                    <a:pt x="88" y="57"/>
                    <a:pt x="69" y="77"/>
                    <a:pt x="44" y="77"/>
                  </a:cubicBezTo>
                  <a:cubicBezTo>
                    <a:pt x="20" y="77"/>
                    <a:pt x="1" y="58"/>
                    <a:pt x="0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59"/>
                    <a:pt x="21" y="79"/>
                    <a:pt x="45" y="79"/>
                  </a:cubicBezTo>
                  <a:cubicBezTo>
                    <a:pt x="70" y="79"/>
                    <a:pt x="90" y="59"/>
                    <a:pt x="90" y="35"/>
                  </a:cubicBezTo>
                  <a:cubicBezTo>
                    <a:pt x="90" y="21"/>
                    <a:pt x="84" y="8"/>
                    <a:pt x="73" y="0"/>
                  </a:cubicBezTo>
                  <a:cubicBezTo>
                    <a:pt x="83" y="8"/>
                    <a:pt x="88" y="20"/>
                    <a:pt x="88" y="33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Oval 50">
              <a:extLst>
                <a:ext uri="{FF2B5EF4-FFF2-40B4-BE49-F238E27FC236}">
                  <a16:creationId xmlns:a16="http://schemas.microsoft.com/office/drawing/2014/main" id="{CBF74C97-4C42-4464-A7C9-41F7CFBD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5790" y="-491926"/>
              <a:ext cx="433388" cy="433388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165B6520-AC65-48E4-A429-59E5DA2C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D4D9254-DE7B-4598-A4EC-4B02E0F6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E510DA72-F1DB-463C-9C19-3C0CB539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22467819-EE7C-48F9-9DC1-1D86457B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B74A405-CE52-4216-A257-C3943FD7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FC998430-47C9-4B81-AB12-88C7CE47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1C336D6E-5F75-4A87-9BB2-9FCBC7F6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1978224"/>
              <a:ext cx="4105275" cy="93663"/>
            </a:xfrm>
            <a:custGeom>
              <a:avLst/>
              <a:gdLst>
                <a:gd name="T0" fmla="*/ 816 w 844"/>
                <a:gd name="T1" fmla="*/ 7 h 19"/>
                <a:gd name="T2" fmla="*/ 605 w 844"/>
                <a:gd name="T3" fmla="*/ 7 h 19"/>
                <a:gd name="T4" fmla="*/ 359 w 844"/>
                <a:gd name="T5" fmla="*/ 7 h 19"/>
                <a:gd name="T6" fmla="*/ 340 w 844"/>
                <a:gd name="T7" fmla="*/ 7 h 19"/>
                <a:gd name="T8" fmla="*/ 238 w 844"/>
                <a:gd name="T9" fmla="*/ 7 h 19"/>
                <a:gd name="T10" fmla="*/ 28 w 844"/>
                <a:gd name="T11" fmla="*/ 7 h 19"/>
                <a:gd name="T12" fmla="*/ 0 w 844"/>
                <a:gd name="T13" fmla="*/ 0 h 19"/>
                <a:gd name="T14" fmla="*/ 0 w 844"/>
                <a:gd name="T15" fmla="*/ 1 h 19"/>
                <a:gd name="T16" fmla="*/ 0 w 844"/>
                <a:gd name="T17" fmla="*/ 12 h 19"/>
                <a:gd name="T18" fmla="*/ 28 w 844"/>
                <a:gd name="T19" fmla="*/ 19 h 19"/>
                <a:gd name="T20" fmla="*/ 238 w 844"/>
                <a:gd name="T21" fmla="*/ 19 h 19"/>
                <a:gd name="T22" fmla="*/ 340 w 844"/>
                <a:gd name="T23" fmla="*/ 19 h 19"/>
                <a:gd name="T24" fmla="*/ 359 w 844"/>
                <a:gd name="T25" fmla="*/ 19 h 19"/>
                <a:gd name="T26" fmla="*/ 605 w 844"/>
                <a:gd name="T27" fmla="*/ 19 h 19"/>
                <a:gd name="T28" fmla="*/ 816 w 844"/>
                <a:gd name="T29" fmla="*/ 19 h 19"/>
                <a:gd name="T30" fmla="*/ 844 w 844"/>
                <a:gd name="T31" fmla="*/ 12 h 19"/>
                <a:gd name="T32" fmla="*/ 844 w 844"/>
                <a:gd name="T33" fmla="*/ 1 h 19"/>
                <a:gd name="T34" fmla="*/ 844 w 844"/>
                <a:gd name="T35" fmla="*/ 0 h 19"/>
                <a:gd name="T36" fmla="*/ 816 w 844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4" h="19">
                  <a:moveTo>
                    <a:pt x="816" y="7"/>
                  </a:moveTo>
                  <a:cubicBezTo>
                    <a:pt x="793" y="7"/>
                    <a:pt x="605" y="7"/>
                    <a:pt x="605" y="7"/>
                  </a:cubicBezTo>
                  <a:cubicBezTo>
                    <a:pt x="359" y="7"/>
                    <a:pt x="359" y="7"/>
                    <a:pt x="359" y="7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51" y="7"/>
                    <a:pt x="28" y="7"/>
                  </a:cubicBezTo>
                  <a:cubicBezTo>
                    <a:pt x="6" y="7"/>
                    <a:pt x="1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0" y="12"/>
                    <a:pt x="4" y="19"/>
                    <a:pt x="28" y="19"/>
                  </a:cubicBezTo>
                  <a:cubicBezTo>
                    <a:pt x="51" y="19"/>
                    <a:pt x="238" y="19"/>
                    <a:pt x="238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605" y="19"/>
                    <a:pt x="605" y="19"/>
                    <a:pt x="605" y="19"/>
                  </a:cubicBezTo>
                  <a:cubicBezTo>
                    <a:pt x="605" y="19"/>
                    <a:pt x="793" y="19"/>
                    <a:pt x="816" y="19"/>
                  </a:cubicBezTo>
                  <a:cubicBezTo>
                    <a:pt x="840" y="19"/>
                    <a:pt x="844" y="12"/>
                    <a:pt x="844" y="12"/>
                  </a:cubicBezTo>
                  <a:cubicBezTo>
                    <a:pt x="844" y="11"/>
                    <a:pt x="844" y="9"/>
                    <a:pt x="844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43" y="1"/>
                    <a:pt x="837" y="7"/>
                    <a:pt x="816" y="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EEBB2FF9-7024-4DAF-BDBB-1C488CB4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5615" y="320874"/>
              <a:ext cx="2957513" cy="1366838"/>
            </a:xfrm>
            <a:custGeom>
              <a:avLst/>
              <a:gdLst>
                <a:gd name="T0" fmla="*/ 249 w 608"/>
                <a:gd name="T1" fmla="*/ 281 h 281"/>
                <a:gd name="T2" fmla="*/ 608 w 608"/>
                <a:gd name="T3" fmla="*/ 19 h 281"/>
                <a:gd name="T4" fmla="*/ 606 w 608"/>
                <a:gd name="T5" fmla="*/ 0 h 281"/>
                <a:gd name="T6" fmla="*/ 269 w 608"/>
                <a:gd name="T7" fmla="*/ 0 h 281"/>
                <a:gd name="T8" fmla="*/ 250 w 608"/>
                <a:gd name="T9" fmla="*/ 0 h 281"/>
                <a:gd name="T10" fmla="*/ 57 w 608"/>
                <a:gd name="T11" fmla="*/ 0 h 281"/>
                <a:gd name="T12" fmla="*/ 20 w 608"/>
                <a:gd name="T13" fmla="*/ 261 h 281"/>
                <a:gd name="T14" fmla="*/ 0 w 608"/>
                <a:gd name="T15" fmla="*/ 281 h 281"/>
                <a:gd name="T16" fmla="*/ 249 w 608"/>
                <a:gd name="T1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8" h="281">
                  <a:moveTo>
                    <a:pt x="249" y="281"/>
                  </a:moveTo>
                  <a:cubicBezTo>
                    <a:pt x="608" y="19"/>
                    <a:pt x="608" y="19"/>
                    <a:pt x="608" y="19"/>
                  </a:cubicBezTo>
                  <a:cubicBezTo>
                    <a:pt x="607" y="7"/>
                    <a:pt x="606" y="0"/>
                    <a:pt x="60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43" y="229"/>
                    <a:pt x="20" y="261"/>
                  </a:cubicBezTo>
                  <a:cubicBezTo>
                    <a:pt x="16" y="268"/>
                    <a:pt x="9" y="275"/>
                    <a:pt x="0" y="281"/>
                  </a:cubicBezTo>
                  <a:lnTo>
                    <a:pt x="249" y="281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7E59AF29-8362-480B-91C0-B846F282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8665" y="320874"/>
              <a:ext cx="2679700" cy="52388"/>
            </a:xfrm>
            <a:custGeom>
              <a:avLst/>
              <a:gdLst>
                <a:gd name="T0" fmla="*/ 1 w 551"/>
                <a:gd name="T1" fmla="*/ 0 h 11"/>
                <a:gd name="T2" fmla="*/ 0 w 551"/>
                <a:gd name="T3" fmla="*/ 11 h 11"/>
                <a:gd name="T4" fmla="*/ 551 w 551"/>
                <a:gd name="T5" fmla="*/ 11 h 11"/>
                <a:gd name="T6" fmla="*/ 550 w 551"/>
                <a:gd name="T7" fmla="*/ 0 h 11"/>
                <a:gd name="T8" fmla="*/ 213 w 551"/>
                <a:gd name="T9" fmla="*/ 0 h 11"/>
                <a:gd name="T10" fmla="*/ 194 w 551"/>
                <a:gd name="T11" fmla="*/ 0 h 11"/>
                <a:gd name="T12" fmla="*/ 1 w 5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11">
                  <a:moveTo>
                    <a:pt x="1" y="0"/>
                  </a:moveTo>
                  <a:cubicBezTo>
                    <a:pt x="1" y="0"/>
                    <a:pt x="1" y="4"/>
                    <a:pt x="0" y="11"/>
                  </a:cubicBezTo>
                  <a:cubicBezTo>
                    <a:pt x="551" y="11"/>
                    <a:pt x="551" y="11"/>
                    <a:pt x="551" y="11"/>
                  </a:cubicBezTo>
                  <a:cubicBezTo>
                    <a:pt x="551" y="4"/>
                    <a:pt x="550" y="0"/>
                    <a:pt x="55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318F4644-EBC0-41BA-AB91-A54534EFC2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2163" y="1737792"/>
            <a:ext cx="3144720" cy="178384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3962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D28637B-5A38-4501-9387-E0297FFC1C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308" y="3199088"/>
            <a:ext cx="1523612" cy="86211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91FD2A-EE93-4977-91DC-171EFCD1A2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085051" y="2797159"/>
            <a:ext cx="1523612" cy="126404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54AA7AE-E07D-4750-95BD-608129AF38E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78057" y="2469767"/>
            <a:ext cx="1523612" cy="1591442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C5EC4D0-4DBD-41EF-98DF-2E27E32226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0112" y="2051222"/>
            <a:ext cx="1523612" cy="2009987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E734C43-3F36-4A32-A658-287DFE957E0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29940" y="1725487"/>
            <a:ext cx="1523612" cy="233168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7354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4069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42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32756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ith subtitle and content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8339" y="4877568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6541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61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209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C30B9-6910-43B5-84A5-8C49D325BD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088" y="515938"/>
            <a:ext cx="8183562" cy="274955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/>
              <a:t>“BOLD QUOTE</a:t>
            </a:r>
            <a:br>
              <a:rPr lang="en-US"/>
            </a:br>
            <a:r>
              <a:rPr lang="en-US">
                <a:solidFill>
                  <a:schemeClr val="accent1"/>
                </a:solidFill>
              </a:rPr>
              <a:t>GOES HERE</a:t>
            </a:r>
            <a:r>
              <a:rPr lang="en-US"/>
              <a:t>.”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BA9489-3DF1-4921-9415-83F5A6D6B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89" y="3570288"/>
            <a:ext cx="8183562" cy="9429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59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800" b="0" i="0" baseline="0">
                <a:solidFill>
                  <a:schemeClr val="bg1"/>
                </a:solidFill>
              </a:rPr>
              <a:t> </a:t>
            </a:r>
            <a:r>
              <a:rPr lang="en-US" sz="800" b="0" i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07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26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235870"/>
            <a:ext cx="8350154" cy="3380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</a:t>
            </a:r>
            <a:r>
              <a:rPr lang="fi-FI" err="1"/>
              <a:t>level</a:t>
            </a:r>
            <a:endParaRPr lang="fi-FI"/>
          </a:p>
          <a:p>
            <a:pPr lvl="2"/>
            <a:r>
              <a:rPr lang="fi-FI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65" r:id="rId2"/>
    <p:sldLayoutId id="2147483768" r:id="rId3"/>
    <p:sldLayoutId id="2147483767" r:id="rId4"/>
    <p:sldLayoutId id="2147483766" r:id="rId5"/>
    <p:sldLayoutId id="2147483720" r:id="rId6"/>
    <p:sldLayoutId id="2147483769" r:id="rId7"/>
    <p:sldLayoutId id="2147483731" r:id="rId8"/>
    <p:sldLayoutId id="2147483721" r:id="rId9"/>
    <p:sldLayoutId id="2147483737" r:id="rId10"/>
    <p:sldLayoutId id="2147483764" r:id="rId11"/>
    <p:sldLayoutId id="2147483723" r:id="rId12"/>
    <p:sldLayoutId id="2147483724" r:id="rId13"/>
    <p:sldLayoutId id="2147483730" r:id="rId14"/>
    <p:sldLayoutId id="2147483751" r:id="rId15"/>
    <p:sldLayoutId id="2147483776" r:id="rId16"/>
    <p:sldLayoutId id="2147483778" r:id="rId17"/>
    <p:sldLayoutId id="2147483777" r:id="rId18"/>
    <p:sldLayoutId id="2147483779" r:id="rId19"/>
    <p:sldLayoutId id="2147483781" r:id="rId20"/>
    <p:sldLayoutId id="2147483780" r:id="rId21"/>
    <p:sldLayoutId id="2147483784" r:id="rId22"/>
    <p:sldLayoutId id="2147483782" r:id="rId23"/>
    <p:sldLayoutId id="2147483785" r:id="rId24"/>
    <p:sldLayoutId id="2147483786" r:id="rId25"/>
    <p:sldLayoutId id="2147483787" r:id="rId26"/>
    <p:sldLayoutId id="2147483783" r:id="rId27"/>
    <p:sldLayoutId id="2147483791" r:id="rId28"/>
    <p:sldLayoutId id="2147483790" r:id="rId29"/>
    <p:sldLayoutId id="2147483789" r:id="rId30"/>
    <p:sldLayoutId id="2147483788" r:id="rId31"/>
    <p:sldLayoutId id="2147483792" r:id="rId32"/>
    <p:sldLayoutId id="2147483793" r:id="rId33"/>
    <p:sldLayoutId id="2147483774" r:id="rId34"/>
    <p:sldLayoutId id="2147483770" r:id="rId35"/>
    <p:sldLayoutId id="2147483771" r:id="rId36"/>
    <p:sldLayoutId id="2147483772" r:id="rId37"/>
    <p:sldLayoutId id="2147483773" r:id="rId38"/>
    <p:sldLayoutId id="2147483734" r:id="rId39"/>
    <p:sldLayoutId id="2147483775" r:id="rId40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25AC5C2-40CC-408A-8D4C-302BC0FBC783}"/>
              </a:ext>
            </a:extLst>
          </p:cNvPr>
          <p:cNvSpPr txBox="1">
            <a:spLocks/>
          </p:cNvSpPr>
          <p:nvPr/>
        </p:nvSpPr>
        <p:spPr>
          <a:xfrm>
            <a:off x="287806" y="915287"/>
            <a:ext cx="4189604" cy="242008"/>
          </a:xfrm>
          <a:prstGeom prst="rect">
            <a:avLst/>
          </a:prstGeom>
        </p:spPr>
        <p:txBody>
          <a:bodyPr>
            <a:noAutofit/>
          </a:bodyPr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marR="0" indent="-1809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Symbol" panose="05050102010706020507" pitchFamily="18" charset="2"/>
              <a:buChar char="·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0" dirty="0">
              <a:latin typeface="Arial Black" panose="020B0A04020102020204" pitchFamily="34" charset="0"/>
            </a:endParaRP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68D400A-4208-4B2B-9345-9587EE6E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Current water sources??</a:t>
            </a:r>
            <a:endParaRPr lang="en-US" b="0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7E7267-BCDA-46E6-8177-B67F9D2E3B15}"/>
              </a:ext>
            </a:extLst>
          </p:cNvPr>
          <p:cNvGraphicFramePr>
            <a:graphicFrameLocks noGrp="1"/>
          </p:cNvGraphicFramePr>
          <p:nvPr/>
        </p:nvGraphicFramePr>
        <p:xfrm>
          <a:off x="391525" y="1910423"/>
          <a:ext cx="8354601" cy="2032267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1850361542"/>
                    </a:ext>
                  </a:extLst>
                </a:gridCol>
                <a:gridCol w="3991878">
                  <a:extLst>
                    <a:ext uri="{9D8B030D-6E8A-4147-A177-3AD203B41FA5}">
                      <a16:colId xmlns:a16="http://schemas.microsoft.com/office/drawing/2014/main" val="1485020787"/>
                    </a:ext>
                  </a:extLst>
                </a:gridCol>
                <a:gridCol w="164785">
                  <a:extLst>
                    <a:ext uri="{9D8B030D-6E8A-4147-A177-3AD203B41FA5}">
                      <a16:colId xmlns:a16="http://schemas.microsoft.com/office/drawing/2014/main" val="3904164357"/>
                    </a:ext>
                  </a:extLst>
                </a:gridCol>
                <a:gridCol w="4172538">
                  <a:extLst>
                    <a:ext uri="{9D8B030D-6E8A-4147-A177-3AD203B41FA5}">
                      <a16:colId xmlns:a16="http://schemas.microsoft.com/office/drawing/2014/main" val="1731595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1738"/>
                  </a:ext>
                </a:extLst>
              </a:tr>
              <a:tr h="19814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455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336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724145-8E29-497C-BA95-563C423545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91543" y="1908621"/>
          <a:ext cx="5544924" cy="1119482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3281027163"/>
                    </a:ext>
                  </a:extLst>
                </a:gridCol>
                <a:gridCol w="2650114">
                  <a:extLst>
                    <a:ext uri="{9D8B030D-6E8A-4147-A177-3AD203B41FA5}">
                      <a16:colId xmlns:a16="http://schemas.microsoft.com/office/drawing/2014/main" val="1592631096"/>
                    </a:ext>
                  </a:extLst>
                </a:gridCol>
                <a:gridCol w="109397">
                  <a:extLst>
                    <a:ext uri="{9D8B030D-6E8A-4147-A177-3AD203B41FA5}">
                      <a16:colId xmlns:a16="http://schemas.microsoft.com/office/drawing/2014/main" val="1753967849"/>
                    </a:ext>
                  </a:extLst>
                </a:gridCol>
                <a:gridCol w="2760013">
                  <a:extLst>
                    <a:ext uri="{9D8B030D-6E8A-4147-A177-3AD203B41FA5}">
                      <a16:colId xmlns:a16="http://schemas.microsoft.com/office/drawing/2014/main" val="1726715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902555"/>
                  </a:ext>
                </a:extLst>
              </a:tr>
              <a:tr h="10686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869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4588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6C2948-1E67-4C6D-BE49-B103D2050D32}"/>
              </a:ext>
            </a:extLst>
          </p:cNvPr>
          <p:cNvSpPr txBox="1"/>
          <p:nvPr/>
        </p:nvSpPr>
        <p:spPr>
          <a:xfrm>
            <a:off x="391525" y="1381468"/>
            <a:ext cx="8114369" cy="1267902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Cauvery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Bore well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Tankers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7157EF-A04C-4911-A436-E5952799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16" y="2769466"/>
            <a:ext cx="2333625" cy="1990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1CB26-F68A-41C2-A925-5DD02796F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000" y="2897189"/>
            <a:ext cx="2409825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29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25AC5C2-40CC-408A-8D4C-302BC0FBC783}"/>
              </a:ext>
            </a:extLst>
          </p:cNvPr>
          <p:cNvSpPr txBox="1">
            <a:spLocks/>
          </p:cNvSpPr>
          <p:nvPr/>
        </p:nvSpPr>
        <p:spPr>
          <a:xfrm>
            <a:off x="287806" y="915287"/>
            <a:ext cx="4189604" cy="242008"/>
          </a:xfrm>
          <a:prstGeom prst="rect">
            <a:avLst/>
          </a:prstGeom>
        </p:spPr>
        <p:txBody>
          <a:bodyPr>
            <a:noAutofit/>
          </a:bodyPr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marR="0" indent="-180975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Symbol" panose="05050102010706020507" pitchFamily="18" charset="2"/>
              <a:buChar char="·"/>
              <a:tabLst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27063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06450" marR="0" indent="-179388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Char char="•"/>
              <a:tabLst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457200" rtl="0" eaLnBrk="1" latinLnBrk="0" hangingPunct="1">
              <a:lnSpc>
                <a:spcPct val="110000"/>
              </a:lnSpc>
              <a:spcBef>
                <a:spcPts val="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latin typeface="Arial Black" panose="020B0A04020102020204" pitchFamily="34" charset="0"/>
              </a:rPr>
              <a:t>These are some of the remedies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368D400A-4208-4B2B-9345-9587EE6E9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  <a:latin typeface="Arial Black" panose="020B0A04020102020204" pitchFamily="34" charset="0"/>
              </a:rPr>
              <a:t>How can overcome??</a:t>
            </a:r>
            <a:endParaRPr lang="en-US" b="0" dirty="0">
              <a:solidFill>
                <a:schemeClr val="accent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7E7267-BCDA-46E6-8177-B67F9D2E3B15}"/>
              </a:ext>
            </a:extLst>
          </p:cNvPr>
          <p:cNvGraphicFramePr>
            <a:graphicFrameLocks noGrp="1"/>
          </p:cNvGraphicFramePr>
          <p:nvPr/>
        </p:nvGraphicFramePr>
        <p:xfrm>
          <a:off x="391525" y="1910423"/>
          <a:ext cx="8354601" cy="2032267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1850361542"/>
                    </a:ext>
                  </a:extLst>
                </a:gridCol>
                <a:gridCol w="3991878">
                  <a:extLst>
                    <a:ext uri="{9D8B030D-6E8A-4147-A177-3AD203B41FA5}">
                      <a16:colId xmlns:a16="http://schemas.microsoft.com/office/drawing/2014/main" val="1485020787"/>
                    </a:ext>
                  </a:extLst>
                </a:gridCol>
                <a:gridCol w="164785">
                  <a:extLst>
                    <a:ext uri="{9D8B030D-6E8A-4147-A177-3AD203B41FA5}">
                      <a16:colId xmlns:a16="http://schemas.microsoft.com/office/drawing/2014/main" val="3904164357"/>
                    </a:ext>
                  </a:extLst>
                </a:gridCol>
                <a:gridCol w="4172538">
                  <a:extLst>
                    <a:ext uri="{9D8B030D-6E8A-4147-A177-3AD203B41FA5}">
                      <a16:colId xmlns:a16="http://schemas.microsoft.com/office/drawing/2014/main" val="17315954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1738"/>
                  </a:ext>
                </a:extLst>
              </a:tr>
              <a:tr h="1981467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455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3365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D724145-8E29-497C-BA95-563C42354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2325"/>
              </p:ext>
            </p:extLst>
          </p:nvPr>
        </p:nvGraphicFramePr>
        <p:xfrm>
          <a:off x="391543" y="1908621"/>
          <a:ext cx="5544924" cy="1119482"/>
        </p:xfrm>
        <a:graphic>
          <a:graphicData uri="http://schemas.openxmlformats.org/drawingml/2006/table">
            <a:tbl>
              <a:tblPr/>
              <a:tblGrid>
                <a:gridCol w="25400">
                  <a:extLst>
                    <a:ext uri="{9D8B030D-6E8A-4147-A177-3AD203B41FA5}">
                      <a16:colId xmlns:a16="http://schemas.microsoft.com/office/drawing/2014/main" val="3281027163"/>
                    </a:ext>
                  </a:extLst>
                </a:gridCol>
                <a:gridCol w="2650114">
                  <a:extLst>
                    <a:ext uri="{9D8B030D-6E8A-4147-A177-3AD203B41FA5}">
                      <a16:colId xmlns:a16="http://schemas.microsoft.com/office/drawing/2014/main" val="1592631096"/>
                    </a:ext>
                  </a:extLst>
                </a:gridCol>
                <a:gridCol w="109397">
                  <a:extLst>
                    <a:ext uri="{9D8B030D-6E8A-4147-A177-3AD203B41FA5}">
                      <a16:colId xmlns:a16="http://schemas.microsoft.com/office/drawing/2014/main" val="1753967849"/>
                    </a:ext>
                  </a:extLst>
                </a:gridCol>
                <a:gridCol w="2760013">
                  <a:extLst>
                    <a:ext uri="{9D8B030D-6E8A-4147-A177-3AD203B41FA5}">
                      <a16:colId xmlns:a16="http://schemas.microsoft.com/office/drawing/2014/main" val="1726715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2902555"/>
                  </a:ext>
                </a:extLst>
              </a:tr>
              <a:tr h="10686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8697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">
                          <a:effectLst/>
                        </a:rPr>
                        <a:t> 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" dirty="0">
                        <a:effectLst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745885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6C2948-1E67-4C6D-BE49-B103D2050D32}"/>
              </a:ext>
            </a:extLst>
          </p:cNvPr>
          <p:cNvSpPr txBox="1"/>
          <p:nvPr/>
        </p:nvSpPr>
        <p:spPr>
          <a:xfrm>
            <a:off x="391525" y="1381468"/>
            <a:ext cx="8114369" cy="292989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Rain Water Harvesting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Water re-use through Reverse Osmosis(RO)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Water Conservation </a:t>
            </a:r>
            <a:r>
              <a:rPr lang="en-US" sz="900" dirty="0"/>
              <a:t>(Short shower, Use a cup water for brushing, Vegetable washing)</a:t>
            </a:r>
            <a:endParaRPr lang="en-US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Educate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Afforestation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Sewage treatment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F3A080-8C36-4CB3-B7DF-FD0656376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140" y="915287"/>
            <a:ext cx="2999102" cy="311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2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2F19E-FE62-433A-83DA-C853A2F90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A5D45B-686D-4EA8-891B-5FA62BDBA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84" y="548538"/>
            <a:ext cx="5081832" cy="40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08318"/>
      </p:ext>
    </p:extLst>
  </p:cSld>
  <p:clrMapOvr>
    <a:masterClrMapping/>
  </p:clrMapOvr>
</p:sld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8" ma:contentTypeDescription="FIS official records per the Records and Retention policy.&#10;" ma:contentTypeScope="" ma:versionID="003d431b72b048a0a8de6b540c5cbdd6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TaxCatchAll xmlns="27be7644-ceb4-4b99-a982-54c24b0d5763">
      <Value>120</Value>
      <Value>118</Value>
      <Value>116</Value>
    </TaxCatchAl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2800E8D7-CEF5-44AE-AF8A-3AD150A9BF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6E7207-F3F6-4086-BBAD-0630C6943116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D2A9F9A-050F-4963-A0D0-1F0B00A6E460}">
  <ds:schemaRefs>
    <ds:schemaRef ds:uri="f973b30c-1df3-4c2a-bca9-cf21b10eff93"/>
    <ds:schemaRef ds:uri="http://purl.org/dc/elements/1.1/"/>
    <ds:schemaRef ds:uri="http://schemas.microsoft.com/office/2006/metadata/properties"/>
    <ds:schemaRef ds:uri="da2d9307-b2cc-4afe-9596-29bf38550d3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27be7644-ceb4-4b99-a982-54c24b0d5763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AED57398-8543-40B5-B208-44603FB04A21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A6FC0AE1-B724-4DA0-A335-72313303D65D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 16x9 Presentation and Toolkit</Template>
  <TotalTime>166</TotalTime>
  <Words>133</Words>
  <Application>Microsoft Office PowerPoint</Application>
  <PresentationFormat>On-screen Show (16:9)</PresentationFormat>
  <Paragraphs>34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Arial Black</vt:lpstr>
      <vt:lpstr>Calibri</vt:lpstr>
      <vt:lpstr>Foundry Context Demi</vt:lpstr>
      <vt:lpstr>Foundry Context Regular</vt:lpstr>
      <vt:lpstr>Lucida Grande</vt:lpstr>
      <vt:lpstr>Symbol</vt:lpstr>
      <vt:lpstr>FIS</vt:lpstr>
      <vt:lpstr>Current water sources??</vt:lpstr>
      <vt:lpstr>How can overcome??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 16x9 Basic Template</dc:title>
  <dc:creator>FIS</dc:creator>
  <cp:lastModifiedBy>Madduri, VenkateshReddy</cp:lastModifiedBy>
  <cp:revision>10</cp:revision>
  <dcterms:created xsi:type="dcterms:W3CDTF">2017-09-27T06:18:52Z</dcterms:created>
  <dcterms:modified xsi:type="dcterms:W3CDTF">2019-11-26T05:01:19Z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ubDataClassification">
    <vt:lpwstr>120;#Internal Use|c3cad031-fee6-47a9-aad0-2ffea30ffed6</vt:lpwstr>
  </property>
  <property fmtid="{D5CDD505-2E9C-101B-9397-08002B2CF9AE}" pid="3" name="hubOfficialRecord">
    <vt:lpwstr>118;#Discretionary|be304623-379d-4a0b-8bdf-b30f264f5d0f</vt:lpwstr>
  </property>
  <property fmtid="{D5CDD505-2E9C-101B-9397-08002B2CF9AE}" pid="4" name="ContentCategory1">
    <vt:lpwstr>116;#General|df414748-05a1-4eef-b671-5b3efbbf31a9</vt:lpwstr>
  </property>
  <property fmtid="{D5CDD505-2E9C-101B-9397-08002B2CF9AE}" pid="5" name="ContentTypeId">
    <vt:lpwstr>0x010100B1AF7E0DF49F8B4998DFBA24D0E94F0400EF6AA88B9EC56046829175579DD56F62</vt:lpwstr>
  </property>
</Properties>
</file>